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7"/>
  </p:notesMasterIdLst>
  <p:handoutMasterIdLst>
    <p:handoutMasterId r:id="rId28"/>
  </p:handoutMasterIdLst>
  <p:sldIdLst>
    <p:sldId id="276" r:id="rId2"/>
    <p:sldId id="277" r:id="rId3"/>
    <p:sldId id="293" r:id="rId4"/>
    <p:sldId id="294" r:id="rId5"/>
    <p:sldId id="278" r:id="rId6"/>
    <p:sldId id="295" r:id="rId7"/>
    <p:sldId id="280" r:id="rId8"/>
    <p:sldId id="296" r:id="rId9"/>
    <p:sldId id="281" r:id="rId10"/>
    <p:sldId id="297" r:id="rId11"/>
    <p:sldId id="282" r:id="rId12"/>
    <p:sldId id="283" r:id="rId13"/>
    <p:sldId id="284" r:id="rId14"/>
    <p:sldId id="285" r:id="rId15"/>
    <p:sldId id="298" r:id="rId16"/>
    <p:sldId id="290" r:id="rId17"/>
    <p:sldId id="291" r:id="rId18"/>
    <p:sldId id="286" r:id="rId19"/>
    <p:sldId id="287" r:id="rId20"/>
    <p:sldId id="299" r:id="rId21"/>
    <p:sldId id="288" r:id="rId22"/>
    <p:sldId id="289" r:id="rId23"/>
    <p:sldId id="300" r:id="rId24"/>
    <p:sldId id="301" r:id="rId25"/>
    <p:sldId id="292" r:id="rId26"/>
  </p:sldIdLst>
  <p:sldSz cx="9144000" cy="6858000" type="screen4x3"/>
  <p:notesSz cx="6858000" cy="9312275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563" autoAdjust="0"/>
    <p:restoredTop sz="94701" autoAdjust="0"/>
  </p:normalViewPr>
  <p:slideViewPr>
    <p:cSldViewPr>
      <p:cViewPr>
        <p:scale>
          <a:sx n="76" d="100"/>
          <a:sy n="76" d="100"/>
        </p:scale>
        <p:origin x="-7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E924C-95CB-440B-BE58-DA5DEA45025F}" type="doc">
      <dgm:prSet loTypeId="urn:diagrams.loki3.com/VaryingWidthList+Icon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A3E957-17A9-4B47-997F-4E5A7A187514}">
      <dgm:prSet custT="1"/>
      <dgm:spPr/>
      <dgm:t>
        <a:bodyPr/>
        <a:lstStyle/>
        <a:p>
          <a:pPr rtl="0"/>
          <a:r>
            <a:rPr lang="en-US" sz="1800" b="1" dirty="0" smtClean="0"/>
            <a:t>1. Describe the role of the career services provider.</a:t>
          </a:r>
          <a:endParaRPr lang="en-US" sz="1800" b="1" dirty="0"/>
        </a:p>
      </dgm:t>
    </dgm:pt>
    <dgm:pt modelId="{42479DE7-AF51-456C-B5DA-49F2C462E4A5}" type="parTrans" cxnId="{EA9057C2-ED2E-457E-B634-3714AFE1675B}">
      <dgm:prSet/>
      <dgm:spPr/>
      <dgm:t>
        <a:bodyPr/>
        <a:lstStyle/>
        <a:p>
          <a:endParaRPr lang="en-US"/>
        </a:p>
      </dgm:t>
    </dgm:pt>
    <dgm:pt modelId="{E92B0C88-CCD8-4C5F-8966-B1CEBA4A051B}" type="sibTrans" cxnId="{EA9057C2-ED2E-457E-B634-3714AFE1675B}">
      <dgm:prSet/>
      <dgm:spPr/>
      <dgm:t>
        <a:bodyPr/>
        <a:lstStyle/>
        <a:p>
          <a:endParaRPr lang="en-US"/>
        </a:p>
      </dgm:t>
    </dgm:pt>
    <dgm:pt modelId="{3D7AF090-F262-4FCB-8B4A-A479B85D211B}">
      <dgm:prSet custT="1"/>
      <dgm:spPr/>
      <dgm:t>
        <a:bodyPr/>
        <a:lstStyle/>
        <a:p>
          <a:r>
            <a:rPr lang="en-US" sz="1800" b="1" dirty="0" smtClean="0"/>
            <a:t>2. Three reasons why developing helping relationship is essential to effective career development services.</a:t>
          </a:r>
        </a:p>
      </dgm:t>
    </dgm:pt>
    <dgm:pt modelId="{355C55F2-94BC-4A50-AF8B-EABB26B00662}" type="parTrans" cxnId="{567DB879-D57A-4678-B603-B19946A06929}">
      <dgm:prSet/>
      <dgm:spPr/>
      <dgm:t>
        <a:bodyPr/>
        <a:lstStyle/>
        <a:p>
          <a:endParaRPr lang="en-US"/>
        </a:p>
      </dgm:t>
    </dgm:pt>
    <dgm:pt modelId="{070B467E-DC54-40D6-9A9A-53258B94A0EB}" type="sibTrans" cxnId="{567DB879-D57A-4678-B603-B19946A06929}">
      <dgm:prSet/>
      <dgm:spPr/>
      <dgm:t>
        <a:bodyPr/>
        <a:lstStyle/>
        <a:p>
          <a:endParaRPr lang="en-US"/>
        </a:p>
      </dgm:t>
    </dgm:pt>
    <dgm:pt modelId="{921A10AC-3907-4BED-B5E3-8C105DA125B5}">
      <dgm:prSet custT="1"/>
      <dgm:spPr/>
      <dgm:t>
        <a:bodyPr/>
        <a:lstStyle/>
        <a:p>
          <a:r>
            <a:rPr lang="en-US" sz="1800" b="1" dirty="0" smtClean="0"/>
            <a:t>3. Describe key ingredients of a positive helping relationship.</a:t>
          </a:r>
        </a:p>
      </dgm:t>
    </dgm:pt>
    <dgm:pt modelId="{672C5218-5595-4D7A-9E2E-205A5426968B}" type="parTrans" cxnId="{2231F9B9-8150-4165-9A85-B9BE5F4B2BAD}">
      <dgm:prSet/>
      <dgm:spPr/>
      <dgm:t>
        <a:bodyPr/>
        <a:lstStyle/>
        <a:p>
          <a:endParaRPr lang="en-US"/>
        </a:p>
      </dgm:t>
    </dgm:pt>
    <dgm:pt modelId="{A770C887-1ED3-4A2E-854E-BDF8883104D3}" type="sibTrans" cxnId="{2231F9B9-8150-4165-9A85-B9BE5F4B2BAD}">
      <dgm:prSet/>
      <dgm:spPr/>
      <dgm:t>
        <a:bodyPr/>
        <a:lstStyle/>
        <a:p>
          <a:endParaRPr lang="en-US"/>
        </a:p>
      </dgm:t>
    </dgm:pt>
    <dgm:pt modelId="{C3518814-4210-480C-9C87-554136F3845F}">
      <dgm:prSet custT="1"/>
      <dgm:spPr/>
      <dgm:t>
        <a:bodyPr/>
        <a:lstStyle/>
        <a:p>
          <a:r>
            <a:rPr lang="en-US" sz="1800" b="1" dirty="0" smtClean="0"/>
            <a:t>4. Apply feeling words when reflecting and paraphrasing.</a:t>
          </a:r>
        </a:p>
      </dgm:t>
    </dgm:pt>
    <dgm:pt modelId="{17C2223F-76F4-4D81-8139-92CB967831D8}" type="parTrans" cxnId="{CADECBB8-5E2C-4BC1-859C-371AAE8C3B5C}">
      <dgm:prSet/>
      <dgm:spPr/>
      <dgm:t>
        <a:bodyPr/>
        <a:lstStyle/>
        <a:p>
          <a:endParaRPr lang="en-US"/>
        </a:p>
      </dgm:t>
    </dgm:pt>
    <dgm:pt modelId="{E1636194-502D-4EDF-B1ED-C46DEB0D7E29}" type="sibTrans" cxnId="{CADECBB8-5E2C-4BC1-859C-371AAE8C3B5C}">
      <dgm:prSet/>
      <dgm:spPr/>
      <dgm:t>
        <a:bodyPr/>
        <a:lstStyle/>
        <a:p>
          <a:endParaRPr lang="en-US"/>
        </a:p>
      </dgm:t>
    </dgm:pt>
    <dgm:pt modelId="{3A21C783-45D1-459A-B423-2157FA210006}">
      <dgm:prSet custT="1"/>
      <dgm:spPr/>
      <dgm:t>
        <a:bodyPr/>
        <a:lstStyle/>
        <a:p>
          <a:r>
            <a:rPr lang="en-US" sz="1800" b="1" dirty="0" smtClean="0"/>
            <a:t>5. Demonstrate five essential skills to create a helping relationship.</a:t>
          </a:r>
        </a:p>
      </dgm:t>
    </dgm:pt>
    <dgm:pt modelId="{763B3CD3-E07E-4A16-80D2-BB9D8D4ABD0D}" type="parTrans" cxnId="{8131E190-E0B0-43AB-A105-F11AD554B13A}">
      <dgm:prSet/>
      <dgm:spPr/>
      <dgm:t>
        <a:bodyPr/>
        <a:lstStyle/>
        <a:p>
          <a:endParaRPr lang="en-US"/>
        </a:p>
      </dgm:t>
    </dgm:pt>
    <dgm:pt modelId="{70260774-202A-41F9-8572-D3EC10749517}" type="sibTrans" cxnId="{8131E190-E0B0-43AB-A105-F11AD554B13A}">
      <dgm:prSet/>
      <dgm:spPr/>
      <dgm:t>
        <a:bodyPr/>
        <a:lstStyle/>
        <a:p>
          <a:endParaRPr lang="en-US"/>
        </a:p>
      </dgm:t>
    </dgm:pt>
    <dgm:pt modelId="{47755477-C8C8-415A-AD30-935DB0F40624}">
      <dgm:prSet custT="1"/>
      <dgm:spPr/>
      <dgm:t>
        <a:bodyPr/>
        <a:lstStyle/>
        <a:p>
          <a:r>
            <a:rPr lang="en-US" sz="1800" b="1" dirty="0" smtClean="0"/>
            <a:t>6. Apply open and closed-ended questions in a helping relationship.</a:t>
          </a:r>
        </a:p>
      </dgm:t>
    </dgm:pt>
    <dgm:pt modelId="{CEAB0601-2D32-4342-AFA1-14FDEB865BD5}" type="parTrans" cxnId="{20F002AD-C657-4214-8E69-3C6446CC5D7D}">
      <dgm:prSet/>
      <dgm:spPr/>
      <dgm:t>
        <a:bodyPr/>
        <a:lstStyle/>
        <a:p>
          <a:endParaRPr lang="en-US"/>
        </a:p>
      </dgm:t>
    </dgm:pt>
    <dgm:pt modelId="{E6D71D85-85B2-4BA2-AA67-472A2EE671BE}" type="sibTrans" cxnId="{20F002AD-C657-4214-8E69-3C6446CC5D7D}">
      <dgm:prSet/>
      <dgm:spPr/>
      <dgm:t>
        <a:bodyPr/>
        <a:lstStyle/>
        <a:p>
          <a:endParaRPr lang="en-US"/>
        </a:p>
      </dgm:t>
    </dgm:pt>
    <dgm:pt modelId="{6DFB83AA-C25E-486C-A50A-79BBDA82DF72}" type="pres">
      <dgm:prSet presAssocID="{2F7E924C-95CB-440B-BE58-DA5DEA45025F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C3FE08FA-0E32-455C-A221-CF8DAE798726}" type="pres">
      <dgm:prSet presAssocID="{03A3E957-17A9-4B47-997F-4E5A7A187514}" presName="text" presStyleLbl="node1" presStyleIdx="0" presStyleCnt="6" custScaleX="368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4993C-CFEA-4A4E-9B27-833DF22DF6F1}" type="pres">
      <dgm:prSet presAssocID="{E92B0C88-CCD8-4C5F-8966-B1CEBA4A051B}" presName="space" presStyleCnt="0"/>
      <dgm:spPr/>
      <dgm:t>
        <a:bodyPr/>
        <a:lstStyle/>
        <a:p>
          <a:endParaRPr lang="en-US"/>
        </a:p>
      </dgm:t>
    </dgm:pt>
    <dgm:pt modelId="{B17481D6-2BC1-4414-BEB1-0C2B75AF1F72}" type="pres">
      <dgm:prSet presAssocID="{3D7AF090-F262-4FCB-8B4A-A479B85D211B}" presName="text" presStyleLbl="node1" presStyleIdx="1" presStyleCnt="6" custScaleX="176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F0F6C-0223-42F4-B9EB-746C504BD144}" type="pres">
      <dgm:prSet presAssocID="{070B467E-DC54-40D6-9A9A-53258B94A0EB}" presName="space" presStyleCnt="0"/>
      <dgm:spPr/>
      <dgm:t>
        <a:bodyPr/>
        <a:lstStyle/>
        <a:p>
          <a:endParaRPr lang="en-US"/>
        </a:p>
      </dgm:t>
    </dgm:pt>
    <dgm:pt modelId="{2F499CC3-B1E3-4589-81C7-18352E826211}" type="pres">
      <dgm:prSet presAssocID="{921A10AC-3907-4BED-B5E3-8C105DA125B5}" presName="text" presStyleLbl="node1" presStyleIdx="2" presStyleCnt="6" custScaleX="276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E0D9D-15EA-47ED-9585-434F8772E6C4}" type="pres">
      <dgm:prSet presAssocID="{A770C887-1ED3-4A2E-854E-BDF8883104D3}" presName="space" presStyleCnt="0"/>
      <dgm:spPr/>
      <dgm:t>
        <a:bodyPr/>
        <a:lstStyle/>
        <a:p>
          <a:endParaRPr lang="en-US"/>
        </a:p>
      </dgm:t>
    </dgm:pt>
    <dgm:pt modelId="{DEE90B12-07ED-45D2-A096-BE9E4AF3F098}" type="pres">
      <dgm:prSet presAssocID="{C3518814-4210-480C-9C87-554136F3845F}" presName="text" presStyleLbl="node1" presStyleIdx="3" presStyleCnt="6" custScaleX="2996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7E11E3-AC91-40F4-9E48-6D4533AB739A}" type="pres">
      <dgm:prSet presAssocID="{E1636194-502D-4EDF-B1ED-C46DEB0D7E29}" presName="space" presStyleCnt="0"/>
      <dgm:spPr/>
      <dgm:t>
        <a:bodyPr/>
        <a:lstStyle/>
        <a:p>
          <a:endParaRPr lang="en-US"/>
        </a:p>
      </dgm:t>
    </dgm:pt>
    <dgm:pt modelId="{06E3C9FE-3559-4C62-A5CB-C866FA370ADD}" type="pres">
      <dgm:prSet presAssocID="{3A21C783-45D1-459A-B423-2157FA210006}" presName="text" presStyleLbl="node1" presStyleIdx="4" presStyleCnt="6" custScaleX="276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196EF-6BDF-4BA2-93F8-BBA21E1BFB91}" type="pres">
      <dgm:prSet presAssocID="{70260774-202A-41F9-8572-D3EC10749517}" presName="space" presStyleCnt="0"/>
      <dgm:spPr/>
      <dgm:t>
        <a:bodyPr/>
        <a:lstStyle/>
        <a:p>
          <a:endParaRPr lang="en-US"/>
        </a:p>
      </dgm:t>
    </dgm:pt>
    <dgm:pt modelId="{AF93BAB3-898A-4907-833C-642C28A01168}" type="pres">
      <dgm:prSet presAssocID="{47755477-C8C8-415A-AD30-935DB0F40624}" presName="text" presStyleLbl="node1" presStyleIdx="5" presStyleCnt="6" custScaleX="2700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DA805E-0304-433C-969F-B0D0E7988981}" type="presOf" srcId="{03A3E957-17A9-4B47-997F-4E5A7A187514}" destId="{C3FE08FA-0E32-455C-A221-CF8DAE798726}" srcOrd="0" destOrd="0" presId="urn:diagrams.loki3.com/VaryingWidthList+Icon"/>
    <dgm:cxn modelId="{05A86D6B-8D62-4754-9AFB-899B8868AE2E}" type="presOf" srcId="{3A21C783-45D1-459A-B423-2157FA210006}" destId="{06E3C9FE-3559-4C62-A5CB-C866FA370ADD}" srcOrd="0" destOrd="0" presId="urn:diagrams.loki3.com/VaryingWidthList+Icon"/>
    <dgm:cxn modelId="{20F002AD-C657-4214-8E69-3C6446CC5D7D}" srcId="{2F7E924C-95CB-440B-BE58-DA5DEA45025F}" destId="{47755477-C8C8-415A-AD30-935DB0F40624}" srcOrd="5" destOrd="0" parTransId="{CEAB0601-2D32-4342-AFA1-14FDEB865BD5}" sibTransId="{E6D71D85-85B2-4BA2-AA67-472A2EE671BE}"/>
    <dgm:cxn modelId="{EA9057C2-ED2E-457E-B634-3714AFE1675B}" srcId="{2F7E924C-95CB-440B-BE58-DA5DEA45025F}" destId="{03A3E957-17A9-4B47-997F-4E5A7A187514}" srcOrd="0" destOrd="0" parTransId="{42479DE7-AF51-456C-B5DA-49F2C462E4A5}" sibTransId="{E92B0C88-CCD8-4C5F-8966-B1CEBA4A051B}"/>
    <dgm:cxn modelId="{58657579-9116-4FB6-BD92-486F22C8E1F2}" type="presOf" srcId="{C3518814-4210-480C-9C87-554136F3845F}" destId="{DEE90B12-07ED-45D2-A096-BE9E4AF3F098}" srcOrd="0" destOrd="0" presId="urn:diagrams.loki3.com/VaryingWidthList+Icon"/>
    <dgm:cxn modelId="{8131E190-E0B0-43AB-A105-F11AD554B13A}" srcId="{2F7E924C-95CB-440B-BE58-DA5DEA45025F}" destId="{3A21C783-45D1-459A-B423-2157FA210006}" srcOrd="4" destOrd="0" parTransId="{763B3CD3-E07E-4A16-80D2-BB9D8D4ABD0D}" sibTransId="{70260774-202A-41F9-8572-D3EC10749517}"/>
    <dgm:cxn modelId="{100B40C2-25F3-4D21-92C4-4C2A2DF1CC3F}" type="presOf" srcId="{47755477-C8C8-415A-AD30-935DB0F40624}" destId="{AF93BAB3-898A-4907-833C-642C28A01168}" srcOrd="0" destOrd="0" presId="urn:diagrams.loki3.com/VaryingWidthList+Icon"/>
    <dgm:cxn modelId="{D2D1F016-72DB-413B-A6E6-4CB474818EC6}" type="presOf" srcId="{921A10AC-3907-4BED-B5E3-8C105DA125B5}" destId="{2F499CC3-B1E3-4589-81C7-18352E826211}" srcOrd="0" destOrd="0" presId="urn:diagrams.loki3.com/VaryingWidthList+Icon"/>
    <dgm:cxn modelId="{3A039408-6A22-4E86-9175-DFA96375A573}" type="presOf" srcId="{2F7E924C-95CB-440B-BE58-DA5DEA45025F}" destId="{6DFB83AA-C25E-486C-A50A-79BBDA82DF72}" srcOrd="0" destOrd="0" presId="urn:diagrams.loki3.com/VaryingWidthList+Icon"/>
    <dgm:cxn modelId="{464914AD-87A0-47C5-8501-1E02F8DBAC27}" type="presOf" srcId="{3D7AF090-F262-4FCB-8B4A-A479B85D211B}" destId="{B17481D6-2BC1-4414-BEB1-0C2B75AF1F72}" srcOrd="0" destOrd="0" presId="urn:diagrams.loki3.com/VaryingWidthList+Icon"/>
    <dgm:cxn modelId="{567DB879-D57A-4678-B603-B19946A06929}" srcId="{2F7E924C-95CB-440B-BE58-DA5DEA45025F}" destId="{3D7AF090-F262-4FCB-8B4A-A479B85D211B}" srcOrd="1" destOrd="0" parTransId="{355C55F2-94BC-4A50-AF8B-EABB26B00662}" sibTransId="{070B467E-DC54-40D6-9A9A-53258B94A0EB}"/>
    <dgm:cxn modelId="{CADECBB8-5E2C-4BC1-859C-371AAE8C3B5C}" srcId="{2F7E924C-95CB-440B-BE58-DA5DEA45025F}" destId="{C3518814-4210-480C-9C87-554136F3845F}" srcOrd="3" destOrd="0" parTransId="{17C2223F-76F4-4D81-8139-92CB967831D8}" sibTransId="{E1636194-502D-4EDF-B1ED-C46DEB0D7E29}"/>
    <dgm:cxn modelId="{2231F9B9-8150-4165-9A85-B9BE5F4B2BAD}" srcId="{2F7E924C-95CB-440B-BE58-DA5DEA45025F}" destId="{921A10AC-3907-4BED-B5E3-8C105DA125B5}" srcOrd="2" destOrd="0" parTransId="{672C5218-5595-4D7A-9E2E-205A5426968B}" sibTransId="{A770C887-1ED3-4A2E-854E-BDF8883104D3}"/>
    <dgm:cxn modelId="{41D16076-44E8-4718-A6AA-E9CBA1297C8B}" type="presParOf" srcId="{6DFB83AA-C25E-486C-A50A-79BBDA82DF72}" destId="{C3FE08FA-0E32-455C-A221-CF8DAE798726}" srcOrd="0" destOrd="0" presId="urn:diagrams.loki3.com/VaryingWidthList+Icon"/>
    <dgm:cxn modelId="{DD224306-2722-44BD-A091-6173C98089D5}" type="presParOf" srcId="{6DFB83AA-C25E-486C-A50A-79BBDA82DF72}" destId="{A614993C-CFEA-4A4E-9B27-833DF22DF6F1}" srcOrd="1" destOrd="0" presId="urn:diagrams.loki3.com/VaryingWidthList+Icon"/>
    <dgm:cxn modelId="{67547E08-CC98-4D13-A54E-EFD267342BED}" type="presParOf" srcId="{6DFB83AA-C25E-486C-A50A-79BBDA82DF72}" destId="{B17481D6-2BC1-4414-BEB1-0C2B75AF1F72}" srcOrd="2" destOrd="0" presId="urn:diagrams.loki3.com/VaryingWidthList+Icon"/>
    <dgm:cxn modelId="{84FE279C-D5E0-44AD-8757-069FD6A0996F}" type="presParOf" srcId="{6DFB83AA-C25E-486C-A50A-79BBDA82DF72}" destId="{B86F0F6C-0223-42F4-B9EB-746C504BD144}" srcOrd="3" destOrd="0" presId="urn:diagrams.loki3.com/VaryingWidthList+Icon"/>
    <dgm:cxn modelId="{EB35EC3E-BAF2-405F-B8B2-689CE2EDF34B}" type="presParOf" srcId="{6DFB83AA-C25E-486C-A50A-79BBDA82DF72}" destId="{2F499CC3-B1E3-4589-81C7-18352E826211}" srcOrd="4" destOrd="0" presId="urn:diagrams.loki3.com/VaryingWidthList+Icon"/>
    <dgm:cxn modelId="{43957EE8-01FC-4B21-A027-E986E8FAFE3D}" type="presParOf" srcId="{6DFB83AA-C25E-486C-A50A-79BBDA82DF72}" destId="{3DBE0D9D-15EA-47ED-9585-434F8772E6C4}" srcOrd="5" destOrd="0" presId="urn:diagrams.loki3.com/VaryingWidthList+Icon"/>
    <dgm:cxn modelId="{DE113B49-7D73-40D7-9863-E52EDFC1DFED}" type="presParOf" srcId="{6DFB83AA-C25E-486C-A50A-79BBDA82DF72}" destId="{DEE90B12-07ED-45D2-A096-BE9E4AF3F098}" srcOrd="6" destOrd="0" presId="urn:diagrams.loki3.com/VaryingWidthList+Icon"/>
    <dgm:cxn modelId="{897453B8-2648-4461-9DE2-F10AA0FC6B63}" type="presParOf" srcId="{6DFB83AA-C25E-486C-A50A-79BBDA82DF72}" destId="{B67E11E3-AC91-40F4-9E48-6D4533AB739A}" srcOrd="7" destOrd="0" presId="urn:diagrams.loki3.com/VaryingWidthList+Icon"/>
    <dgm:cxn modelId="{87EC1A7E-386A-4C33-8AEA-8346F9E11DC3}" type="presParOf" srcId="{6DFB83AA-C25E-486C-A50A-79BBDA82DF72}" destId="{06E3C9FE-3559-4C62-A5CB-C866FA370ADD}" srcOrd="8" destOrd="0" presId="urn:diagrams.loki3.com/VaryingWidthList+Icon"/>
    <dgm:cxn modelId="{A00C74E4-FDE8-410B-B467-E9E94E13C5A0}" type="presParOf" srcId="{6DFB83AA-C25E-486C-A50A-79BBDA82DF72}" destId="{932196EF-6BDF-4BA2-93F8-BBA21E1BFB91}" srcOrd="9" destOrd="0" presId="urn:diagrams.loki3.com/VaryingWidthList+Icon"/>
    <dgm:cxn modelId="{EA429C07-6173-4F38-B98A-A13BEDE4B44D}" type="presParOf" srcId="{6DFB83AA-C25E-486C-A50A-79BBDA82DF72}" destId="{AF93BAB3-898A-4907-833C-642C28A01168}" srcOrd="1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5FC10F-0119-4AA3-8B5A-206F72CACEA0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D114606-2C7E-4C00-B9AD-314FFB7F9112}">
      <dgm:prSet phldrT="[Text]" custT="1"/>
      <dgm:spPr/>
      <dgm:t>
        <a:bodyPr/>
        <a:lstStyle/>
        <a:p>
          <a:r>
            <a:rPr lang="en-US" sz="1800" b="1" dirty="0" smtClean="0"/>
            <a:t>7. Identify intake strategies to assist clients with understanding their needs, strengths, and barriers.</a:t>
          </a:r>
          <a:endParaRPr lang="en-US" sz="1800" b="1" dirty="0"/>
        </a:p>
      </dgm:t>
    </dgm:pt>
    <dgm:pt modelId="{890CA6FA-BF13-4F13-B9A2-7B56F5878562}" type="parTrans" cxnId="{59FA9B73-7AD6-449F-80D9-AC8431B6A274}">
      <dgm:prSet/>
      <dgm:spPr/>
      <dgm:t>
        <a:bodyPr/>
        <a:lstStyle/>
        <a:p>
          <a:endParaRPr lang="en-US"/>
        </a:p>
      </dgm:t>
    </dgm:pt>
    <dgm:pt modelId="{F33BF614-C05F-4423-BC8B-62840E3A63CD}" type="sibTrans" cxnId="{59FA9B73-7AD6-449F-80D9-AC8431B6A274}">
      <dgm:prSet/>
      <dgm:spPr/>
      <dgm:t>
        <a:bodyPr/>
        <a:lstStyle/>
        <a:p>
          <a:endParaRPr lang="en-US"/>
        </a:p>
      </dgm:t>
    </dgm:pt>
    <dgm:pt modelId="{09E17E52-B74D-4059-BAFC-49E1D143E3DD}">
      <dgm:prSet custT="1"/>
      <dgm:spPr/>
      <dgm:t>
        <a:bodyPr/>
        <a:lstStyle/>
        <a:p>
          <a:r>
            <a:rPr lang="en-US" sz="1800" b="1" dirty="0" smtClean="0"/>
            <a:t>8. Use helping skills to engage the client effectively in the intake process.</a:t>
          </a:r>
          <a:endParaRPr lang="en-US" sz="1800" b="1" dirty="0"/>
        </a:p>
      </dgm:t>
    </dgm:pt>
    <dgm:pt modelId="{DBBA81A7-09A1-4912-A856-7873C426FF17}" type="parTrans" cxnId="{CD468835-3E5C-4D4E-ACA2-1AF74A1BA2C0}">
      <dgm:prSet/>
      <dgm:spPr/>
      <dgm:t>
        <a:bodyPr/>
        <a:lstStyle/>
        <a:p>
          <a:endParaRPr lang="en-US"/>
        </a:p>
      </dgm:t>
    </dgm:pt>
    <dgm:pt modelId="{8D3DD24F-6B17-4F9C-8330-E836CBFE2284}" type="sibTrans" cxnId="{CD468835-3E5C-4D4E-ACA2-1AF74A1BA2C0}">
      <dgm:prSet/>
      <dgm:spPr/>
      <dgm:t>
        <a:bodyPr/>
        <a:lstStyle/>
        <a:p>
          <a:endParaRPr lang="en-US"/>
        </a:p>
      </dgm:t>
    </dgm:pt>
    <dgm:pt modelId="{6DC52AE7-F3A8-4C7E-B762-5B8549285461}">
      <dgm:prSet custT="1"/>
      <dgm:spPr/>
      <dgm:t>
        <a:bodyPr/>
        <a:lstStyle/>
        <a:p>
          <a:r>
            <a:rPr lang="en-US" sz="1800" b="1" dirty="0" smtClean="0"/>
            <a:t>9. Create a sample action plan to guide a client’s progress toward short and long term goals.</a:t>
          </a:r>
          <a:endParaRPr lang="en-US" sz="1800" b="1" dirty="0"/>
        </a:p>
      </dgm:t>
    </dgm:pt>
    <dgm:pt modelId="{B7C8C943-7A32-4599-A3B4-85CD19E41AB6}" type="parTrans" cxnId="{CF0F3F0D-1BD6-4694-8A93-6C32C267ABBF}">
      <dgm:prSet/>
      <dgm:spPr/>
      <dgm:t>
        <a:bodyPr/>
        <a:lstStyle/>
        <a:p>
          <a:endParaRPr lang="en-US"/>
        </a:p>
      </dgm:t>
    </dgm:pt>
    <dgm:pt modelId="{1424D484-C614-469F-BD51-4E8614CBF47D}" type="sibTrans" cxnId="{CF0F3F0D-1BD6-4694-8A93-6C32C267ABBF}">
      <dgm:prSet/>
      <dgm:spPr/>
      <dgm:t>
        <a:bodyPr/>
        <a:lstStyle/>
        <a:p>
          <a:endParaRPr lang="en-US"/>
        </a:p>
      </dgm:t>
    </dgm:pt>
    <dgm:pt modelId="{76A843A6-9DA9-4309-BC77-23DD743485A2}">
      <dgm:prSet custT="1"/>
      <dgm:spPr/>
      <dgm:t>
        <a:bodyPr/>
        <a:lstStyle/>
        <a:p>
          <a:r>
            <a:rPr lang="en-US" sz="1800" b="1" dirty="0" smtClean="0"/>
            <a:t>10. Use referral sources effectively.</a:t>
          </a:r>
          <a:endParaRPr lang="en-US" sz="1800" b="1" dirty="0"/>
        </a:p>
      </dgm:t>
    </dgm:pt>
    <dgm:pt modelId="{77E6E4A0-4CEE-4513-A583-FD6B39120388}" type="parTrans" cxnId="{6AD98AF6-C98A-4FCF-BAF7-28809EDF2373}">
      <dgm:prSet/>
      <dgm:spPr/>
      <dgm:t>
        <a:bodyPr/>
        <a:lstStyle/>
        <a:p>
          <a:endParaRPr lang="en-US"/>
        </a:p>
      </dgm:t>
    </dgm:pt>
    <dgm:pt modelId="{6947FE52-4B11-40F0-B513-363BA58D7986}" type="sibTrans" cxnId="{6AD98AF6-C98A-4FCF-BAF7-28809EDF2373}">
      <dgm:prSet/>
      <dgm:spPr/>
      <dgm:t>
        <a:bodyPr/>
        <a:lstStyle/>
        <a:p>
          <a:endParaRPr lang="en-US"/>
        </a:p>
      </dgm:t>
    </dgm:pt>
    <dgm:pt modelId="{38776F04-23CA-4412-B9E1-A887AB43BF3E}">
      <dgm:prSet custT="1"/>
      <dgm:spPr/>
      <dgm:t>
        <a:bodyPr/>
        <a:lstStyle/>
        <a:p>
          <a:r>
            <a:rPr lang="en-US" sz="1800" b="1" dirty="0" smtClean="0"/>
            <a:t>11. Describe the termination process.</a:t>
          </a:r>
          <a:endParaRPr lang="en-US" sz="1800" b="1" dirty="0"/>
        </a:p>
      </dgm:t>
    </dgm:pt>
    <dgm:pt modelId="{EDC416E3-32BB-4CE5-9964-A54CC326CD8F}" type="parTrans" cxnId="{A749C800-530C-436D-96AB-38082E1BABBB}">
      <dgm:prSet/>
      <dgm:spPr/>
      <dgm:t>
        <a:bodyPr/>
        <a:lstStyle/>
        <a:p>
          <a:endParaRPr lang="en-US"/>
        </a:p>
      </dgm:t>
    </dgm:pt>
    <dgm:pt modelId="{55AB12C9-5504-4D2C-ACDF-4A194A7AF486}" type="sibTrans" cxnId="{A749C800-530C-436D-96AB-38082E1BABBB}">
      <dgm:prSet/>
      <dgm:spPr/>
      <dgm:t>
        <a:bodyPr/>
        <a:lstStyle/>
        <a:p>
          <a:endParaRPr lang="en-US"/>
        </a:p>
      </dgm:t>
    </dgm:pt>
    <dgm:pt modelId="{EA49608C-8818-4100-9FD7-57ED678192D5}" type="pres">
      <dgm:prSet presAssocID="{D45FC10F-0119-4AA3-8B5A-206F72CACEA0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F22C604D-5DAD-416D-BD9E-CC649CC4D330}" type="pres">
      <dgm:prSet presAssocID="{ED114606-2C7E-4C00-B9AD-314FFB7F9112}" presName="text" presStyleLbl="node1" presStyleIdx="0" presStyleCnt="5" custScaleX="185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0D34F-8CB7-4B20-89BB-3E7A4AAC1FA7}" type="pres">
      <dgm:prSet presAssocID="{F33BF614-C05F-4423-BC8B-62840E3A63CD}" presName="space" presStyleCnt="0"/>
      <dgm:spPr/>
      <dgm:t>
        <a:bodyPr/>
        <a:lstStyle/>
        <a:p>
          <a:endParaRPr lang="en-US"/>
        </a:p>
      </dgm:t>
    </dgm:pt>
    <dgm:pt modelId="{83DEF7F9-923D-43B2-A285-C188E02ED84F}" type="pres">
      <dgm:prSet presAssocID="{09E17E52-B74D-4059-BAFC-49E1D143E3DD}" presName="text" presStyleLbl="node1" presStyleIdx="1" presStyleCnt="5" custScaleX="235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9FE23-B3D9-4CFD-838E-3136D9FAD654}" type="pres">
      <dgm:prSet presAssocID="{8D3DD24F-6B17-4F9C-8330-E836CBFE2284}" presName="space" presStyleCnt="0"/>
      <dgm:spPr/>
      <dgm:t>
        <a:bodyPr/>
        <a:lstStyle/>
        <a:p>
          <a:endParaRPr lang="en-US"/>
        </a:p>
      </dgm:t>
    </dgm:pt>
    <dgm:pt modelId="{BD8763C1-0326-4708-8CCF-D917ADAE8A2C}" type="pres">
      <dgm:prSet presAssocID="{6DC52AE7-F3A8-4C7E-B762-5B8549285461}" presName="text" presStyleLbl="node1" presStyleIdx="2" presStyleCnt="5" custScaleX="2042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AF0F3-818F-4E83-86BE-E926774D0E12}" type="pres">
      <dgm:prSet presAssocID="{1424D484-C614-469F-BD51-4E8614CBF47D}" presName="space" presStyleCnt="0"/>
      <dgm:spPr/>
      <dgm:t>
        <a:bodyPr/>
        <a:lstStyle/>
        <a:p>
          <a:endParaRPr lang="en-US"/>
        </a:p>
      </dgm:t>
    </dgm:pt>
    <dgm:pt modelId="{3F85587A-182D-4B3E-A81C-5E1870FF68A3}" type="pres">
      <dgm:prSet presAssocID="{76A843A6-9DA9-4309-BC77-23DD743485A2}" presName="text" presStyleLbl="node1" presStyleIdx="3" presStyleCnt="5" custScaleX="415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101CE-F576-4EE4-AE77-276799F8CC15}" type="pres">
      <dgm:prSet presAssocID="{6947FE52-4B11-40F0-B513-363BA58D7986}" presName="space" presStyleCnt="0"/>
      <dgm:spPr/>
      <dgm:t>
        <a:bodyPr/>
        <a:lstStyle/>
        <a:p>
          <a:endParaRPr lang="en-US"/>
        </a:p>
      </dgm:t>
    </dgm:pt>
    <dgm:pt modelId="{996D8BFD-3057-444E-BCA5-9BD45F9F3BC4}" type="pres">
      <dgm:prSet presAssocID="{38776F04-23CA-4412-B9E1-A887AB43BF3E}" presName="text" presStyleLbl="node1" presStyleIdx="4" presStyleCnt="5" custScaleX="415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468835-3E5C-4D4E-ACA2-1AF74A1BA2C0}" srcId="{D45FC10F-0119-4AA3-8B5A-206F72CACEA0}" destId="{09E17E52-B74D-4059-BAFC-49E1D143E3DD}" srcOrd="1" destOrd="0" parTransId="{DBBA81A7-09A1-4912-A856-7873C426FF17}" sibTransId="{8D3DD24F-6B17-4F9C-8330-E836CBFE2284}"/>
    <dgm:cxn modelId="{59FA9B73-7AD6-449F-80D9-AC8431B6A274}" srcId="{D45FC10F-0119-4AA3-8B5A-206F72CACEA0}" destId="{ED114606-2C7E-4C00-B9AD-314FFB7F9112}" srcOrd="0" destOrd="0" parTransId="{890CA6FA-BF13-4F13-B9A2-7B56F5878562}" sibTransId="{F33BF614-C05F-4423-BC8B-62840E3A63CD}"/>
    <dgm:cxn modelId="{D577133A-C4B0-43E8-901D-713035DE8DA8}" type="presOf" srcId="{76A843A6-9DA9-4309-BC77-23DD743485A2}" destId="{3F85587A-182D-4B3E-A81C-5E1870FF68A3}" srcOrd="0" destOrd="0" presId="urn:diagrams.loki3.com/VaryingWidthList+Icon"/>
    <dgm:cxn modelId="{62D4F7F6-C211-4CBF-87E0-4245B716D980}" type="presOf" srcId="{38776F04-23CA-4412-B9E1-A887AB43BF3E}" destId="{996D8BFD-3057-444E-BCA5-9BD45F9F3BC4}" srcOrd="0" destOrd="0" presId="urn:diagrams.loki3.com/VaryingWidthList+Icon"/>
    <dgm:cxn modelId="{CF0F3F0D-1BD6-4694-8A93-6C32C267ABBF}" srcId="{D45FC10F-0119-4AA3-8B5A-206F72CACEA0}" destId="{6DC52AE7-F3A8-4C7E-B762-5B8549285461}" srcOrd="2" destOrd="0" parTransId="{B7C8C943-7A32-4599-A3B4-85CD19E41AB6}" sibTransId="{1424D484-C614-469F-BD51-4E8614CBF47D}"/>
    <dgm:cxn modelId="{AE9FE75B-9B04-4BD8-A285-952C80E4F4F4}" type="presOf" srcId="{09E17E52-B74D-4059-BAFC-49E1D143E3DD}" destId="{83DEF7F9-923D-43B2-A285-C188E02ED84F}" srcOrd="0" destOrd="0" presId="urn:diagrams.loki3.com/VaryingWidthList+Icon"/>
    <dgm:cxn modelId="{FA76DD45-44A5-48FC-BC0C-732FF32046CA}" type="presOf" srcId="{ED114606-2C7E-4C00-B9AD-314FFB7F9112}" destId="{F22C604D-5DAD-416D-BD9E-CC649CC4D330}" srcOrd="0" destOrd="0" presId="urn:diagrams.loki3.com/VaryingWidthList+Icon"/>
    <dgm:cxn modelId="{CF65E815-EECD-4006-A307-5EEA254A6CC1}" type="presOf" srcId="{6DC52AE7-F3A8-4C7E-B762-5B8549285461}" destId="{BD8763C1-0326-4708-8CCF-D917ADAE8A2C}" srcOrd="0" destOrd="0" presId="urn:diagrams.loki3.com/VaryingWidthList+Icon"/>
    <dgm:cxn modelId="{A749C800-530C-436D-96AB-38082E1BABBB}" srcId="{D45FC10F-0119-4AA3-8B5A-206F72CACEA0}" destId="{38776F04-23CA-4412-B9E1-A887AB43BF3E}" srcOrd="4" destOrd="0" parTransId="{EDC416E3-32BB-4CE5-9964-A54CC326CD8F}" sibTransId="{55AB12C9-5504-4D2C-ACDF-4A194A7AF486}"/>
    <dgm:cxn modelId="{326E287C-6C2E-4DB8-92D5-106C0E3DEB00}" type="presOf" srcId="{D45FC10F-0119-4AA3-8B5A-206F72CACEA0}" destId="{EA49608C-8818-4100-9FD7-57ED678192D5}" srcOrd="0" destOrd="0" presId="urn:diagrams.loki3.com/VaryingWidthList+Icon"/>
    <dgm:cxn modelId="{6AD98AF6-C98A-4FCF-BAF7-28809EDF2373}" srcId="{D45FC10F-0119-4AA3-8B5A-206F72CACEA0}" destId="{76A843A6-9DA9-4309-BC77-23DD743485A2}" srcOrd="3" destOrd="0" parTransId="{77E6E4A0-4CEE-4513-A583-FD6B39120388}" sibTransId="{6947FE52-4B11-40F0-B513-363BA58D7986}"/>
    <dgm:cxn modelId="{62D6CCD0-F00A-43DB-89C7-92F9A1303A64}" type="presParOf" srcId="{EA49608C-8818-4100-9FD7-57ED678192D5}" destId="{F22C604D-5DAD-416D-BD9E-CC649CC4D330}" srcOrd="0" destOrd="0" presId="urn:diagrams.loki3.com/VaryingWidthList+Icon"/>
    <dgm:cxn modelId="{A9814890-4573-42F9-AC96-D9CE766D661A}" type="presParOf" srcId="{EA49608C-8818-4100-9FD7-57ED678192D5}" destId="{7AD0D34F-8CB7-4B20-89BB-3E7A4AAC1FA7}" srcOrd="1" destOrd="0" presId="urn:diagrams.loki3.com/VaryingWidthList+Icon"/>
    <dgm:cxn modelId="{FADA8802-5D9C-4021-AF37-95ACA7618B63}" type="presParOf" srcId="{EA49608C-8818-4100-9FD7-57ED678192D5}" destId="{83DEF7F9-923D-43B2-A285-C188E02ED84F}" srcOrd="2" destOrd="0" presId="urn:diagrams.loki3.com/VaryingWidthList+Icon"/>
    <dgm:cxn modelId="{3012FBD5-1234-4686-A018-4AEC098C4404}" type="presParOf" srcId="{EA49608C-8818-4100-9FD7-57ED678192D5}" destId="{62A9FE23-B3D9-4CFD-838E-3136D9FAD654}" srcOrd="3" destOrd="0" presId="urn:diagrams.loki3.com/VaryingWidthList+Icon"/>
    <dgm:cxn modelId="{1B522542-5D98-4757-8BB0-2B5DFC3510A4}" type="presParOf" srcId="{EA49608C-8818-4100-9FD7-57ED678192D5}" destId="{BD8763C1-0326-4708-8CCF-D917ADAE8A2C}" srcOrd="4" destOrd="0" presId="urn:diagrams.loki3.com/VaryingWidthList+Icon"/>
    <dgm:cxn modelId="{93ABF447-4C21-463F-8C47-24190CE029E1}" type="presParOf" srcId="{EA49608C-8818-4100-9FD7-57ED678192D5}" destId="{D76AF0F3-818F-4E83-86BE-E926774D0E12}" srcOrd="5" destOrd="0" presId="urn:diagrams.loki3.com/VaryingWidthList+Icon"/>
    <dgm:cxn modelId="{A5EB0458-1C62-4DA5-86C3-0E158889F5A2}" type="presParOf" srcId="{EA49608C-8818-4100-9FD7-57ED678192D5}" destId="{3F85587A-182D-4B3E-A81C-5E1870FF68A3}" srcOrd="6" destOrd="0" presId="urn:diagrams.loki3.com/VaryingWidthList+Icon"/>
    <dgm:cxn modelId="{D86BCD32-5F6E-424F-A224-ACCD341AD376}" type="presParOf" srcId="{EA49608C-8818-4100-9FD7-57ED678192D5}" destId="{154101CE-F576-4EE4-AE77-276799F8CC15}" srcOrd="7" destOrd="0" presId="urn:diagrams.loki3.com/VaryingWidthList+Icon"/>
    <dgm:cxn modelId="{A666F5C5-318E-4789-BDD6-FE301A953DC1}" type="presParOf" srcId="{EA49608C-8818-4100-9FD7-57ED678192D5}" destId="{996D8BFD-3057-444E-BCA5-9BD45F9F3BC4}" srcOrd="8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1A9AD0-A7B2-49CE-B52B-E8DC2C020821}" type="doc">
      <dgm:prSet loTypeId="urn:microsoft.com/office/officeart/2005/8/layout/pyramid2" loCatId="pyramid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21080FA-73F4-4F61-AE38-AA2C473BA466}">
      <dgm:prSet custT="1"/>
      <dgm:spPr/>
      <dgm:t>
        <a:bodyPr/>
        <a:lstStyle/>
        <a:p>
          <a:pPr rtl="0"/>
          <a:r>
            <a:rPr lang="en-US" sz="2000" b="1" smtClean="0"/>
            <a:t>Acceptance</a:t>
          </a:r>
          <a:endParaRPr lang="en-US" sz="2000" dirty="0"/>
        </a:p>
      </dgm:t>
    </dgm:pt>
    <dgm:pt modelId="{81F51B68-A819-4DE3-B52F-6DFF54928C9F}" type="parTrans" cxnId="{94DCB403-08D5-4ACA-960C-FBC65E8A1B1A}">
      <dgm:prSet/>
      <dgm:spPr/>
      <dgm:t>
        <a:bodyPr/>
        <a:lstStyle/>
        <a:p>
          <a:endParaRPr lang="en-US"/>
        </a:p>
      </dgm:t>
    </dgm:pt>
    <dgm:pt modelId="{90FAC4E0-5A31-4728-8233-874188318791}" type="sibTrans" cxnId="{94DCB403-08D5-4ACA-960C-FBC65E8A1B1A}">
      <dgm:prSet/>
      <dgm:spPr/>
      <dgm:t>
        <a:bodyPr/>
        <a:lstStyle/>
        <a:p>
          <a:endParaRPr lang="en-US"/>
        </a:p>
      </dgm:t>
    </dgm:pt>
    <dgm:pt modelId="{4218BC25-4B29-44DD-B639-D69B2241262A}">
      <dgm:prSet custT="1"/>
      <dgm:spPr/>
      <dgm:t>
        <a:bodyPr/>
        <a:lstStyle/>
        <a:p>
          <a:pPr rtl="0"/>
          <a:r>
            <a:rPr lang="en-US" sz="2000" b="1" smtClean="0"/>
            <a:t>Respect</a:t>
          </a:r>
          <a:endParaRPr lang="en-US" sz="2000" dirty="0"/>
        </a:p>
      </dgm:t>
    </dgm:pt>
    <dgm:pt modelId="{FEA9C2AF-C762-496D-BF43-BAF361B27CE8}" type="parTrans" cxnId="{2873FA55-940F-41E9-A055-C34AF998A509}">
      <dgm:prSet/>
      <dgm:spPr/>
      <dgm:t>
        <a:bodyPr/>
        <a:lstStyle/>
        <a:p>
          <a:endParaRPr lang="en-US"/>
        </a:p>
      </dgm:t>
    </dgm:pt>
    <dgm:pt modelId="{7A260031-6E4B-4DB2-B862-DFD6EA18A8A5}" type="sibTrans" cxnId="{2873FA55-940F-41E9-A055-C34AF998A509}">
      <dgm:prSet/>
      <dgm:spPr/>
      <dgm:t>
        <a:bodyPr/>
        <a:lstStyle/>
        <a:p>
          <a:endParaRPr lang="en-US"/>
        </a:p>
      </dgm:t>
    </dgm:pt>
    <dgm:pt modelId="{B8CEE42E-8FE4-4B30-8C39-5F46EF1B63AE}">
      <dgm:prSet custT="1"/>
      <dgm:spPr/>
      <dgm:t>
        <a:bodyPr/>
        <a:lstStyle/>
        <a:p>
          <a:pPr rtl="0"/>
          <a:r>
            <a:rPr lang="en-US" sz="2000" b="1" smtClean="0"/>
            <a:t>Understanding</a:t>
          </a:r>
          <a:endParaRPr lang="en-US" sz="2000" dirty="0"/>
        </a:p>
      </dgm:t>
    </dgm:pt>
    <dgm:pt modelId="{70790AF5-232C-4644-937C-F5449F73A3AF}" type="parTrans" cxnId="{993DB996-B657-45B1-B0A5-2A2AB209388D}">
      <dgm:prSet/>
      <dgm:spPr/>
      <dgm:t>
        <a:bodyPr/>
        <a:lstStyle/>
        <a:p>
          <a:endParaRPr lang="en-US"/>
        </a:p>
      </dgm:t>
    </dgm:pt>
    <dgm:pt modelId="{D4E37E4B-B0CB-4F03-8297-4FE0B15DF831}" type="sibTrans" cxnId="{993DB996-B657-45B1-B0A5-2A2AB209388D}">
      <dgm:prSet/>
      <dgm:spPr/>
      <dgm:t>
        <a:bodyPr/>
        <a:lstStyle/>
        <a:p>
          <a:endParaRPr lang="en-US"/>
        </a:p>
      </dgm:t>
    </dgm:pt>
    <dgm:pt modelId="{4F7A3A67-07B7-4E9D-B507-6A0F48703461}">
      <dgm:prSet custT="1"/>
      <dgm:spPr/>
      <dgm:t>
        <a:bodyPr/>
        <a:lstStyle/>
        <a:p>
          <a:pPr rtl="0"/>
          <a:r>
            <a:rPr lang="en-US" sz="2000" b="1" smtClean="0"/>
            <a:t>Empathy</a:t>
          </a:r>
          <a:endParaRPr lang="en-US" sz="2000" dirty="0"/>
        </a:p>
      </dgm:t>
    </dgm:pt>
    <dgm:pt modelId="{6FB8F38E-8D6A-4009-870E-607C941D36F7}" type="parTrans" cxnId="{330C5E6A-C723-4668-BBB0-99E36526DDD1}">
      <dgm:prSet/>
      <dgm:spPr/>
      <dgm:t>
        <a:bodyPr/>
        <a:lstStyle/>
        <a:p>
          <a:endParaRPr lang="en-US"/>
        </a:p>
      </dgm:t>
    </dgm:pt>
    <dgm:pt modelId="{68266C44-3691-4860-814C-BF0248A6048C}" type="sibTrans" cxnId="{330C5E6A-C723-4668-BBB0-99E36526DDD1}">
      <dgm:prSet/>
      <dgm:spPr/>
      <dgm:t>
        <a:bodyPr/>
        <a:lstStyle/>
        <a:p>
          <a:endParaRPr lang="en-US"/>
        </a:p>
      </dgm:t>
    </dgm:pt>
    <dgm:pt modelId="{D9D987FF-77F2-470F-94BE-3680254A4AD8}">
      <dgm:prSet custT="1"/>
      <dgm:spPr/>
      <dgm:t>
        <a:bodyPr/>
        <a:lstStyle/>
        <a:p>
          <a:pPr rtl="0"/>
          <a:r>
            <a:rPr lang="en-US" sz="2000" b="1" smtClean="0"/>
            <a:t>Trust</a:t>
          </a:r>
          <a:endParaRPr lang="en-US" sz="2000" dirty="0"/>
        </a:p>
      </dgm:t>
    </dgm:pt>
    <dgm:pt modelId="{8B15D6A8-301D-471A-8C20-F219A3D5759E}" type="parTrans" cxnId="{7F52CDD9-EF3D-4547-A8AD-09448B7EB43D}">
      <dgm:prSet/>
      <dgm:spPr/>
      <dgm:t>
        <a:bodyPr/>
        <a:lstStyle/>
        <a:p>
          <a:endParaRPr lang="en-US"/>
        </a:p>
      </dgm:t>
    </dgm:pt>
    <dgm:pt modelId="{EF1FAEA0-287E-4F22-927A-83979F1DAF4C}" type="sibTrans" cxnId="{7F52CDD9-EF3D-4547-A8AD-09448B7EB43D}">
      <dgm:prSet/>
      <dgm:spPr/>
      <dgm:t>
        <a:bodyPr/>
        <a:lstStyle/>
        <a:p>
          <a:endParaRPr lang="en-US"/>
        </a:p>
      </dgm:t>
    </dgm:pt>
    <dgm:pt modelId="{BEA891CE-C075-44D2-A208-514659FE597E}">
      <dgm:prSet custT="1"/>
      <dgm:spPr/>
      <dgm:t>
        <a:bodyPr/>
        <a:lstStyle/>
        <a:p>
          <a:pPr rtl="0"/>
          <a:r>
            <a:rPr lang="en-US" sz="2000" b="1" smtClean="0"/>
            <a:t>Warmth</a:t>
          </a:r>
          <a:endParaRPr lang="en-US" sz="2000" dirty="0"/>
        </a:p>
      </dgm:t>
    </dgm:pt>
    <dgm:pt modelId="{1A80AF47-222F-487E-8480-3F8560F6DF70}" type="parTrans" cxnId="{062480AD-9F5D-421C-827D-4C46A6CA37AD}">
      <dgm:prSet/>
      <dgm:spPr/>
      <dgm:t>
        <a:bodyPr/>
        <a:lstStyle/>
        <a:p>
          <a:endParaRPr lang="en-US"/>
        </a:p>
      </dgm:t>
    </dgm:pt>
    <dgm:pt modelId="{6EA6ECD4-9FBA-4457-9A1A-3B95B607CC3E}" type="sibTrans" cxnId="{062480AD-9F5D-421C-827D-4C46A6CA37AD}">
      <dgm:prSet/>
      <dgm:spPr/>
      <dgm:t>
        <a:bodyPr/>
        <a:lstStyle/>
        <a:p>
          <a:endParaRPr lang="en-US"/>
        </a:p>
      </dgm:t>
    </dgm:pt>
    <dgm:pt modelId="{1D9131BE-C597-4948-B0D2-C520FD088776}">
      <dgm:prSet custT="1"/>
      <dgm:spPr/>
      <dgm:t>
        <a:bodyPr/>
        <a:lstStyle/>
        <a:p>
          <a:pPr rtl="0"/>
          <a:r>
            <a:rPr lang="en-US" sz="2000" b="1" smtClean="0"/>
            <a:t>Genuineness</a:t>
          </a:r>
          <a:endParaRPr lang="en-US" sz="2000" dirty="0"/>
        </a:p>
      </dgm:t>
    </dgm:pt>
    <dgm:pt modelId="{1F0F92B2-3E56-47BA-8E25-B4446E264227}" type="parTrans" cxnId="{98318530-EDD9-4B67-9503-6A33AF4FBEDC}">
      <dgm:prSet/>
      <dgm:spPr/>
      <dgm:t>
        <a:bodyPr/>
        <a:lstStyle/>
        <a:p>
          <a:endParaRPr lang="en-US"/>
        </a:p>
      </dgm:t>
    </dgm:pt>
    <dgm:pt modelId="{36D7607D-D94D-4CA1-834E-7E8A8A063ECD}" type="sibTrans" cxnId="{98318530-EDD9-4B67-9503-6A33AF4FBEDC}">
      <dgm:prSet/>
      <dgm:spPr/>
      <dgm:t>
        <a:bodyPr/>
        <a:lstStyle/>
        <a:p>
          <a:endParaRPr lang="en-US"/>
        </a:p>
      </dgm:t>
    </dgm:pt>
    <dgm:pt modelId="{6AB1874A-7BB6-444B-BE09-EC4550C6EAA7}" type="pres">
      <dgm:prSet presAssocID="{E71A9AD0-A7B2-49CE-B52B-E8DC2C02082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BC5E22F-7D56-49B4-B527-ADF7E5BBBE36}" type="pres">
      <dgm:prSet presAssocID="{E71A9AD0-A7B2-49CE-B52B-E8DC2C020821}" presName="pyramid" presStyleLbl="node1" presStyleIdx="0" presStyleCnt="1"/>
      <dgm:spPr/>
      <dgm:t>
        <a:bodyPr/>
        <a:lstStyle/>
        <a:p>
          <a:endParaRPr lang="en-US"/>
        </a:p>
      </dgm:t>
    </dgm:pt>
    <dgm:pt modelId="{4BCFB2C1-B718-4078-AD57-8412B3783816}" type="pres">
      <dgm:prSet presAssocID="{E71A9AD0-A7B2-49CE-B52B-E8DC2C020821}" presName="theList" presStyleCnt="0"/>
      <dgm:spPr/>
      <dgm:t>
        <a:bodyPr/>
        <a:lstStyle/>
        <a:p>
          <a:endParaRPr lang="en-US"/>
        </a:p>
      </dgm:t>
    </dgm:pt>
    <dgm:pt modelId="{6F062070-35F9-42E4-90E8-A9C9F643604F}" type="pres">
      <dgm:prSet presAssocID="{E21080FA-73F4-4F61-AE38-AA2C473BA466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AECB9-4A69-4F6D-876C-9F9DAD96B26D}" type="pres">
      <dgm:prSet presAssocID="{E21080FA-73F4-4F61-AE38-AA2C473BA466}" presName="aSpace" presStyleCnt="0"/>
      <dgm:spPr/>
      <dgm:t>
        <a:bodyPr/>
        <a:lstStyle/>
        <a:p>
          <a:endParaRPr lang="en-US"/>
        </a:p>
      </dgm:t>
    </dgm:pt>
    <dgm:pt modelId="{F8F6F6AA-9EF1-428E-9E9A-A72EB2912306}" type="pres">
      <dgm:prSet presAssocID="{4218BC25-4B29-44DD-B639-D69B2241262A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81D7A-F060-4A2D-8C84-DF174077454A}" type="pres">
      <dgm:prSet presAssocID="{4218BC25-4B29-44DD-B639-D69B2241262A}" presName="aSpace" presStyleCnt="0"/>
      <dgm:spPr/>
      <dgm:t>
        <a:bodyPr/>
        <a:lstStyle/>
        <a:p>
          <a:endParaRPr lang="en-US"/>
        </a:p>
      </dgm:t>
    </dgm:pt>
    <dgm:pt modelId="{1786EF42-B146-410A-A3AA-A465A348C7FC}" type="pres">
      <dgm:prSet presAssocID="{B8CEE42E-8FE4-4B30-8C39-5F46EF1B63AE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19ED1-B877-4AE7-972F-01F1DBC1EACE}" type="pres">
      <dgm:prSet presAssocID="{B8CEE42E-8FE4-4B30-8C39-5F46EF1B63AE}" presName="aSpace" presStyleCnt="0"/>
      <dgm:spPr/>
      <dgm:t>
        <a:bodyPr/>
        <a:lstStyle/>
        <a:p>
          <a:endParaRPr lang="en-US"/>
        </a:p>
      </dgm:t>
    </dgm:pt>
    <dgm:pt modelId="{C6BC770E-8C6F-4566-AB07-DC521B7D887C}" type="pres">
      <dgm:prSet presAssocID="{4F7A3A67-07B7-4E9D-B507-6A0F48703461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80556-8D67-4654-96BD-EE1EDC1A7DA2}" type="pres">
      <dgm:prSet presAssocID="{4F7A3A67-07B7-4E9D-B507-6A0F48703461}" presName="aSpace" presStyleCnt="0"/>
      <dgm:spPr/>
      <dgm:t>
        <a:bodyPr/>
        <a:lstStyle/>
        <a:p>
          <a:endParaRPr lang="en-US"/>
        </a:p>
      </dgm:t>
    </dgm:pt>
    <dgm:pt modelId="{39F2B973-3F91-4EDF-AED5-BCCC4B2E4871}" type="pres">
      <dgm:prSet presAssocID="{D9D987FF-77F2-470F-94BE-3680254A4AD8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ED63A-9E59-405A-AFA3-04D3932503CA}" type="pres">
      <dgm:prSet presAssocID="{D9D987FF-77F2-470F-94BE-3680254A4AD8}" presName="aSpace" presStyleCnt="0"/>
      <dgm:spPr/>
      <dgm:t>
        <a:bodyPr/>
        <a:lstStyle/>
        <a:p>
          <a:endParaRPr lang="en-US"/>
        </a:p>
      </dgm:t>
    </dgm:pt>
    <dgm:pt modelId="{EF26B593-2A3B-4F8A-9DFE-B1395031E8FF}" type="pres">
      <dgm:prSet presAssocID="{BEA891CE-C075-44D2-A208-514659FE597E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BFCBC-E176-4D86-A3B0-663897021839}" type="pres">
      <dgm:prSet presAssocID="{BEA891CE-C075-44D2-A208-514659FE597E}" presName="aSpace" presStyleCnt="0"/>
      <dgm:spPr/>
      <dgm:t>
        <a:bodyPr/>
        <a:lstStyle/>
        <a:p>
          <a:endParaRPr lang="en-US"/>
        </a:p>
      </dgm:t>
    </dgm:pt>
    <dgm:pt modelId="{92EF1819-2FBF-41B7-A38E-213963FE80EA}" type="pres">
      <dgm:prSet presAssocID="{1D9131BE-C597-4948-B0D2-C520FD088776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179E8-9C6B-4C74-BF79-F6A450A4C6B4}" type="pres">
      <dgm:prSet presAssocID="{1D9131BE-C597-4948-B0D2-C520FD088776}" presName="aSpace" presStyleCnt="0"/>
      <dgm:spPr/>
      <dgm:t>
        <a:bodyPr/>
        <a:lstStyle/>
        <a:p>
          <a:endParaRPr lang="en-US"/>
        </a:p>
      </dgm:t>
    </dgm:pt>
  </dgm:ptLst>
  <dgm:cxnLst>
    <dgm:cxn modelId="{993DB996-B657-45B1-B0A5-2A2AB209388D}" srcId="{E71A9AD0-A7B2-49CE-B52B-E8DC2C020821}" destId="{B8CEE42E-8FE4-4B30-8C39-5F46EF1B63AE}" srcOrd="2" destOrd="0" parTransId="{70790AF5-232C-4644-937C-F5449F73A3AF}" sibTransId="{D4E37E4B-B0CB-4F03-8297-4FE0B15DF831}"/>
    <dgm:cxn modelId="{02E30316-3C8F-4FB6-ADA2-A9FBB744757E}" type="presOf" srcId="{D9D987FF-77F2-470F-94BE-3680254A4AD8}" destId="{39F2B973-3F91-4EDF-AED5-BCCC4B2E4871}" srcOrd="0" destOrd="0" presId="urn:microsoft.com/office/officeart/2005/8/layout/pyramid2"/>
    <dgm:cxn modelId="{A1166F61-56EC-4B94-81E8-FCD2C4759853}" type="presOf" srcId="{E21080FA-73F4-4F61-AE38-AA2C473BA466}" destId="{6F062070-35F9-42E4-90E8-A9C9F643604F}" srcOrd="0" destOrd="0" presId="urn:microsoft.com/office/officeart/2005/8/layout/pyramid2"/>
    <dgm:cxn modelId="{98318530-EDD9-4B67-9503-6A33AF4FBEDC}" srcId="{E71A9AD0-A7B2-49CE-B52B-E8DC2C020821}" destId="{1D9131BE-C597-4948-B0D2-C520FD088776}" srcOrd="6" destOrd="0" parTransId="{1F0F92B2-3E56-47BA-8E25-B4446E264227}" sibTransId="{36D7607D-D94D-4CA1-834E-7E8A8A063ECD}"/>
    <dgm:cxn modelId="{062480AD-9F5D-421C-827D-4C46A6CA37AD}" srcId="{E71A9AD0-A7B2-49CE-B52B-E8DC2C020821}" destId="{BEA891CE-C075-44D2-A208-514659FE597E}" srcOrd="5" destOrd="0" parTransId="{1A80AF47-222F-487E-8480-3F8560F6DF70}" sibTransId="{6EA6ECD4-9FBA-4457-9A1A-3B95B607CC3E}"/>
    <dgm:cxn modelId="{720E4163-470B-40DA-9B66-10B426438FD7}" type="presOf" srcId="{B8CEE42E-8FE4-4B30-8C39-5F46EF1B63AE}" destId="{1786EF42-B146-410A-A3AA-A465A348C7FC}" srcOrd="0" destOrd="0" presId="urn:microsoft.com/office/officeart/2005/8/layout/pyramid2"/>
    <dgm:cxn modelId="{595B2083-6E43-4E58-B1E6-0694555DA33C}" type="presOf" srcId="{E71A9AD0-A7B2-49CE-B52B-E8DC2C020821}" destId="{6AB1874A-7BB6-444B-BE09-EC4550C6EAA7}" srcOrd="0" destOrd="0" presId="urn:microsoft.com/office/officeart/2005/8/layout/pyramid2"/>
    <dgm:cxn modelId="{7F52CDD9-EF3D-4547-A8AD-09448B7EB43D}" srcId="{E71A9AD0-A7B2-49CE-B52B-E8DC2C020821}" destId="{D9D987FF-77F2-470F-94BE-3680254A4AD8}" srcOrd="4" destOrd="0" parTransId="{8B15D6A8-301D-471A-8C20-F219A3D5759E}" sibTransId="{EF1FAEA0-287E-4F22-927A-83979F1DAF4C}"/>
    <dgm:cxn modelId="{2873FA55-940F-41E9-A055-C34AF998A509}" srcId="{E71A9AD0-A7B2-49CE-B52B-E8DC2C020821}" destId="{4218BC25-4B29-44DD-B639-D69B2241262A}" srcOrd="1" destOrd="0" parTransId="{FEA9C2AF-C762-496D-BF43-BAF361B27CE8}" sibTransId="{7A260031-6E4B-4DB2-B862-DFD6EA18A8A5}"/>
    <dgm:cxn modelId="{0F4E7ED8-B739-420C-93D4-04105D123EFB}" type="presOf" srcId="{BEA891CE-C075-44D2-A208-514659FE597E}" destId="{EF26B593-2A3B-4F8A-9DFE-B1395031E8FF}" srcOrd="0" destOrd="0" presId="urn:microsoft.com/office/officeart/2005/8/layout/pyramid2"/>
    <dgm:cxn modelId="{94DCB403-08D5-4ACA-960C-FBC65E8A1B1A}" srcId="{E71A9AD0-A7B2-49CE-B52B-E8DC2C020821}" destId="{E21080FA-73F4-4F61-AE38-AA2C473BA466}" srcOrd="0" destOrd="0" parTransId="{81F51B68-A819-4DE3-B52F-6DFF54928C9F}" sibTransId="{90FAC4E0-5A31-4728-8233-874188318791}"/>
    <dgm:cxn modelId="{16B1491F-50A6-44FB-9BEF-A4063142F69A}" type="presOf" srcId="{1D9131BE-C597-4948-B0D2-C520FD088776}" destId="{92EF1819-2FBF-41B7-A38E-213963FE80EA}" srcOrd="0" destOrd="0" presId="urn:microsoft.com/office/officeart/2005/8/layout/pyramid2"/>
    <dgm:cxn modelId="{330C5E6A-C723-4668-BBB0-99E36526DDD1}" srcId="{E71A9AD0-A7B2-49CE-B52B-E8DC2C020821}" destId="{4F7A3A67-07B7-4E9D-B507-6A0F48703461}" srcOrd="3" destOrd="0" parTransId="{6FB8F38E-8D6A-4009-870E-607C941D36F7}" sibTransId="{68266C44-3691-4860-814C-BF0248A6048C}"/>
    <dgm:cxn modelId="{9A299F04-8A7D-4FBA-A04D-2E17E76E37E6}" type="presOf" srcId="{4218BC25-4B29-44DD-B639-D69B2241262A}" destId="{F8F6F6AA-9EF1-428E-9E9A-A72EB2912306}" srcOrd="0" destOrd="0" presId="urn:microsoft.com/office/officeart/2005/8/layout/pyramid2"/>
    <dgm:cxn modelId="{87AA1205-3441-42AA-9292-75E4C007A41F}" type="presOf" srcId="{4F7A3A67-07B7-4E9D-B507-6A0F48703461}" destId="{C6BC770E-8C6F-4566-AB07-DC521B7D887C}" srcOrd="0" destOrd="0" presId="urn:microsoft.com/office/officeart/2005/8/layout/pyramid2"/>
    <dgm:cxn modelId="{C10E0696-9F63-4E7B-8C5C-B674C1029EDE}" type="presParOf" srcId="{6AB1874A-7BB6-444B-BE09-EC4550C6EAA7}" destId="{ABC5E22F-7D56-49B4-B527-ADF7E5BBBE36}" srcOrd="0" destOrd="0" presId="urn:microsoft.com/office/officeart/2005/8/layout/pyramid2"/>
    <dgm:cxn modelId="{E72B6AED-5117-4B96-8B7B-21B914B6ADFF}" type="presParOf" srcId="{6AB1874A-7BB6-444B-BE09-EC4550C6EAA7}" destId="{4BCFB2C1-B718-4078-AD57-8412B3783816}" srcOrd="1" destOrd="0" presId="urn:microsoft.com/office/officeart/2005/8/layout/pyramid2"/>
    <dgm:cxn modelId="{FE0C351A-E3EF-4453-B875-AEEF09252531}" type="presParOf" srcId="{4BCFB2C1-B718-4078-AD57-8412B3783816}" destId="{6F062070-35F9-42E4-90E8-A9C9F643604F}" srcOrd="0" destOrd="0" presId="urn:microsoft.com/office/officeart/2005/8/layout/pyramid2"/>
    <dgm:cxn modelId="{67F8324E-C375-4EB7-89E2-9CDF8A15DEFA}" type="presParOf" srcId="{4BCFB2C1-B718-4078-AD57-8412B3783816}" destId="{860AECB9-4A69-4F6D-876C-9F9DAD96B26D}" srcOrd="1" destOrd="0" presId="urn:microsoft.com/office/officeart/2005/8/layout/pyramid2"/>
    <dgm:cxn modelId="{407C9916-CF81-4E3F-ACBE-C56B05807BB4}" type="presParOf" srcId="{4BCFB2C1-B718-4078-AD57-8412B3783816}" destId="{F8F6F6AA-9EF1-428E-9E9A-A72EB2912306}" srcOrd="2" destOrd="0" presId="urn:microsoft.com/office/officeart/2005/8/layout/pyramid2"/>
    <dgm:cxn modelId="{68BF01EB-4B90-4FA9-A333-7C87BCEE3C3C}" type="presParOf" srcId="{4BCFB2C1-B718-4078-AD57-8412B3783816}" destId="{A6681D7A-F060-4A2D-8C84-DF174077454A}" srcOrd="3" destOrd="0" presId="urn:microsoft.com/office/officeart/2005/8/layout/pyramid2"/>
    <dgm:cxn modelId="{B6AA549D-14FB-4AA6-9D67-9D908EEB0975}" type="presParOf" srcId="{4BCFB2C1-B718-4078-AD57-8412B3783816}" destId="{1786EF42-B146-410A-A3AA-A465A348C7FC}" srcOrd="4" destOrd="0" presId="urn:microsoft.com/office/officeart/2005/8/layout/pyramid2"/>
    <dgm:cxn modelId="{1A817638-7150-4A37-B71D-D8829AFCFDA5}" type="presParOf" srcId="{4BCFB2C1-B718-4078-AD57-8412B3783816}" destId="{69919ED1-B877-4AE7-972F-01F1DBC1EACE}" srcOrd="5" destOrd="0" presId="urn:microsoft.com/office/officeart/2005/8/layout/pyramid2"/>
    <dgm:cxn modelId="{D69AD8FA-A5C7-4C1E-ACB4-11DFBC649FAC}" type="presParOf" srcId="{4BCFB2C1-B718-4078-AD57-8412B3783816}" destId="{C6BC770E-8C6F-4566-AB07-DC521B7D887C}" srcOrd="6" destOrd="0" presId="urn:microsoft.com/office/officeart/2005/8/layout/pyramid2"/>
    <dgm:cxn modelId="{3ADEDA6B-AD41-4F37-ABBC-E213FC01FA89}" type="presParOf" srcId="{4BCFB2C1-B718-4078-AD57-8412B3783816}" destId="{D0F80556-8D67-4654-96BD-EE1EDC1A7DA2}" srcOrd="7" destOrd="0" presId="urn:microsoft.com/office/officeart/2005/8/layout/pyramid2"/>
    <dgm:cxn modelId="{9E687F39-A056-430F-B41A-02EFE34C9838}" type="presParOf" srcId="{4BCFB2C1-B718-4078-AD57-8412B3783816}" destId="{39F2B973-3F91-4EDF-AED5-BCCC4B2E4871}" srcOrd="8" destOrd="0" presId="urn:microsoft.com/office/officeart/2005/8/layout/pyramid2"/>
    <dgm:cxn modelId="{ED2D3A16-B8E6-4190-BEE2-0040182A3254}" type="presParOf" srcId="{4BCFB2C1-B718-4078-AD57-8412B3783816}" destId="{8C9ED63A-9E59-405A-AFA3-04D3932503CA}" srcOrd="9" destOrd="0" presId="urn:microsoft.com/office/officeart/2005/8/layout/pyramid2"/>
    <dgm:cxn modelId="{E32F0939-64CF-4266-94F4-09375E97CBC8}" type="presParOf" srcId="{4BCFB2C1-B718-4078-AD57-8412B3783816}" destId="{EF26B593-2A3B-4F8A-9DFE-B1395031E8FF}" srcOrd="10" destOrd="0" presId="urn:microsoft.com/office/officeart/2005/8/layout/pyramid2"/>
    <dgm:cxn modelId="{9CE5DCD3-BD55-4FE0-9605-0C90C2E430E4}" type="presParOf" srcId="{4BCFB2C1-B718-4078-AD57-8412B3783816}" destId="{E60BFCBC-E176-4D86-A3B0-663897021839}" srcOrd="11" destOrd="0" presId="urn:microsoft.com/office/officeart/2005/8/layout/pyramid2"/>
    <dgm:cxn modelId="{59C7AD47-85B8-42A5-AF5A-5C381889661A}" type="presParOf" srcId="{4BCFB2C1-B718-4078-AD57-8412B3783816}" destId="{92EF1819-2FBF-41B7-A38E-213963FE80EA}" srcOrd="12" destOrd="0" presId="urn:microsoft.com/office/officeart/2005/8/layout/pyramid2"/>
    <dgm:cxn modelId="{9447877B-EDE6-4797-B412-A7B1C7152E27}" type="presParOf" srcId="{4BCFB2C1-B718-4078-AD57-8412B3783816}" destId="{119179E8-9C6B-4C74-BF79-F6A450A4C6B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310DB6-9FAC-4E18-84FA-8142FDE5B034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6D2DF1D6-2B49-4FEE-8892-6F9D76945A40}">
      <dgm:prSet/>
      <dgm:spPr/>
      <dgm:t>
        <a:bodyPr/>
        <a:lstStyle/>
        <a:p>
          <a:pPr rtl="0"/>
          <a:r>
            <a:rPr lang="en-US" b="1" smtClean="0"/>
            <a:t>Attending</a:t>
          </a:r>
          <a:endParaRPr lang="en-US" b="1" dirty="0"/>
        </a:p>
      </dgm:t>
    </dgm:pt>
    <dgm:pt modelId="{386C83D5-086C-427C-BB2A-239D125A7F05}" type="parTrans" cxnId="{8D893C6B-40F5-4B66-B92A-8D083C8B0AF2}">
      <dgm:prSet/>
      <dgm:spPr/>
      <dgm:t>
        <a:bodyPr/>
        <a:lstStyle/>
        <a:p>
          <a:endParaRPr lang="en-US"/>
        </a:p>
      </dgm:t>
    </dgm:pt>
    <dgm:pt modelId="{1A2AF837-12AF-48D8-9540-09F017C62E04}" type="sibTrans" cxnId="{8D893C6B-40F5-4B66-B92A-8D083C8B0AF2}">
      <dgm:prSet/>
      <dgm:spPr/>
      <dgm:t>
        <a:bodyPr/>
        <a:lstStyle/>
        <a:p>
          <a:endParaRPr lang="en-US"/>
        </a:p>
      </dgm:t>
    </dgm:pt>
    <dgm:pt modelId="{5812CF37-11BC-4519-A821-02DF060E9707}">
      <dgm:prSet/>
      <dgm:spPr/>
      <dgm:t>
        <a:bodyPr/>
        <a:lstStyle/>
        <a:p>
          <a:pPr rtl="0"/>
          <a:r>
            <a:rPr lang="en-US" b="1" smtClean="0"/>
            <a:t>Listening</a:t>
          </a:r>
          <a:endParaRPr lang="en-US" b="1" dirty="0"/>
        </a:p>
      </dgm:t>
    </dgm:pt>
    <dgm:pt modelId="{D9724AC5-6D9E-45CD-8EDF-4DCA7B316F36}" type="parTrans" cxnId="{BCB79839-B456-4255-92D6-94C7479C024C}">
      <dgm:prSet/>
      <dgm:spPr/>
      <dgm:t>
        <a:bodyPr/>
        <a:lstStyle/>
        <a:p>
          <a:endParaRPr lang="en-US"/>
        </a:p>
      </dgm:t>
    </dgm:pt>
    <dgm:pt modelId="{BDEFF47E-1EBC-4AFF-B7C9-5872A770A884}" type="sibTrans" cxnId="{BCB79839-B456-4255-92D6-94C7479C024C}">
      <dgm:prSet/>
      <dgm:spPr/>
      <dgm:t>
        <a:bodyPr/>
        <a:lstStyle/>
        <a:p>
          <a:endParaRPr lang="en-US"/>
        </a:p>
      </dgm:t>
    </dgm:pt>
    <dgm:pt modelId="{F6D3BF6C-F305-4323-A71A-6CBA727C39AD}">
      <dgm:prSet/>
      <dgm:spPr/>
      <dgm:t>
        <a:bodyPr/>
        <a:lstStyle/>
        <a:p>
          <a:pPr rtl="0"/>
          <a:r>
            <a:rPr lang="en-US" b="1" smtClean="0"/>
            <a:t>Reflecting</a:t>
          </a:r>
          <a:endParaRPr lang="en-US" b="1" dirty="0"/>
        </a:p>
      </dgm:t>
    </dgm:pt>
    <dgm:pt modelId="{96A31943-5CBF-4382-9FC7-73D949683E04}" type="parTrans" cxnId="{3060F821-3D60-4275-9357-FB222D2F1CBB}">
      <dgm:prSet/>
      <dgm:spPr/>
      <dgm:t>
        <a:bodyPr/>
        <a:lstStyle/>
        <a:p>
          <a:endParaRPr lang="en-US"/>
        </a:p>
      </dgm:t>
    </dgm:pt>
    <dgm:pt modelId="{CC68FB72-FD46-4962-9D22-6133B89B4312}" type="sibTrans" cxnId="{3060F821-3D60-4275-9357-FB222D2F1CBB}">
      <dgm:prSet/>
      <dgm:spPr/>
      <dgm:t>
        <a:bodyPr/>
        <a:lstStyle/>
        <a:p>
          <a:endParaRPr lang="en-US"/>
        </a:p>
      </dgm:t>
    </dgm:pt>
    <dgm:pt modelId="{B9B18A51-DCE2-4647-8C26-57D86A1E856C}">
      <dgm:prSet/>
      <dgm:spPr/>
      <dgm:t>
        <a:bodyPr/>
        <a:lstStyle/>
        <a:p>
          <a:pPr rtl="0"/>
          <a:r>
            <a:rPr lang="en-US" b="1" smtClean="0"/>
            <a:t>Encouraging</a:t>
          </a:r>
          <a:endParaRPr lang="en-US" b="1" dirty="0"/>
        </a:p>
      </dgm:t>
    </dgm:pt>
    <dgm:pt modelId="{80158525-B01B-4598-AFF2-7E4CB183DBA7}" type="parTrans" cxnId="{64ECAB95-17CD-40A8-AC27-F4BC9FDCD778}">
      <dgm:prSet/>
      <dgm:spPr/>
      <dgm:t>
        <a:bodyPr/>
        <a:lstStyle/>
        <a:p>
          <a:endParaRPr lang="en-US"/>
        </a:p>
      </dgm:t>
    </dgm:pt>
    <dgm:pt modelId="{B31BCCF8-D95E-4CB7-90AF-B6F9C5898306}" type="sibTrans" cxnId="{64ECAB95-17CD-40A8-AC27-F4BC9FDCD778}">
      <dgm:prSet/>
      <dgm:spPr/>
      <dgm:t>
        <a:bodyPr/>
        <a:lstStyle/>
        <a:p>
          <a:endParaRPr lang="en-US"/>
        </a:p>
      </dgm:t>
    </dgm:pt>
    <dgm:pt modelId="{A1211C82-0D69-4F2A-BFCB-C27E544D37FD}">
      <dgm:prSet/>
      <dgm:spPr/>
      <dgm:t>
        <a:bodyPr/>
        <a:lstStyle/>
        <a:p>
          <a:pPr rtl="0"/>
          <a:r>
            <a:rPr lang="en-US" b="1" smtClean="0"/>
            <a:t>Questioning </a:t>
          </a:r>
          <a:endParaRPr lang="en-US" b="1" dirty="0"/>
        </a:p>
      </dgm:t>
    </dgm:pt>
    <dgm:pt modelId="{47367605-5607-4B8D-BEA9-DBABBE2DAE76}" type="parTrans" cxnId="{2F8FBFE2-3851-4433-B8A7-2CBE5F1F9036}">
      <dgm:prSet/>
      <dgm:spPr/>
      <dgm:t>
        <a:bodyPr/>
        <a:lstStyle/>
        <a:p>
          <a:endParaRPr lang="en-US"/>
        </a:p>
      </dgm:t>
    </dgm:pt>
    <dgm:pt modelId="{6FE90C99-D5BF-4B34-A804-48822C3FD9D8}" type="sibTrans" cxnId="{2F8FBFE2-3851-4433-B8A7-2CBE5F1F9036}">
      <dgm:prSet/>
      <dgm:spPr/>
      <dgm:t>
        <a:bodyPr/>
        <a:lstStyle/>
        <a:p>
          <a:endParaRPr lang="en-US"/>
        </a:p>
      </dgm:t>
    </dgm:pt>
    <dgm:pt modelId="{26D4EC6C-1142-44D2-8B66-EA7032B8C2FE}" type="pres">
      <dgm:prSet presAssocID="{11310DB6-9FAC-4E18-84FA-8142FDE5B03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9D867F3-99FC-42A9-A230-7BA658C0E4C4}" type="pres">
      <dgm:prSet presAssocID="{11310DB6-9FAC-4E18-84FA-8142FDE5B034}" presName="pyramid" presStyleLbl="node1" presStyleIdx="0" presStyleCnt="1"/>
      <dgm:spPr/>
      <dgm:t>
        <a:bodyPr/>
        <a:lstStyle/>
        <a:p>
          <a:endParaRPr lang="en-US"/>
        </a:p>
      </dgm:t>
    </dgm:pt>
    <dgm:pt modelId="{74A7937F-FF1A-4B6F-AAE1-1A32EBCE55AA}" type="pres">
      <dgm:prSet presAssocID="{11310DB6-9FAC-4E18-84FA-8142FDE5B034}" presName="theList" presStyleCnt="0"/>
      <dgm:spPr/>
      <dgm:t>
        <a:bodyPr/>
        <a:lstStyle/>
        <a:p>
          <a:endParaRPr lang="en-US"/>
        </a:p>
      </dgm:t>
    </dgm:pt>
    <dgm:pt modelId="{AB051D34-5910-43D0-9A06-A2C27D92B0C4}" type="pres">
      <dgm:prSet presAssocID="{6D2DF1D6-2B49-4FEE-8892-6F9D76945A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0FBCE-232C-45FD-BA57-A6583C4DF0BB}" type="pres">
      <dgm:prSet presAssocID="{6D2DF1D6-2B49-4FEE-8892-6F9D76945A40}" presName="aSpace" presStyleCnt="0"/>
      <dgm:spPr/>
      <dgm:t>
        <a:bodyPr/>
        <a:lstStyle/>
        <a:p>
          <a:endParaRPr lang="en-US"/>
        </a:p>
      </dgm:t>
    </dgm:pt>
    <dgm:pt modelId="{0527F293-E6B3-4E0C-9D76-BFA807EAFA8F}" type="pres">
      <dgm:prSet presAssocID="{5812CF37-11BC-4519-A821-02DF060E9707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4745A4-B9B5-46F3-8168-5BEA4E17694A}" type="pres">
      <dgm:prSet presAssocID="{5812CF37-11BC-4519-A821-02DF060E9707}" presName="aSpace" presStyleCnt="0"/>
      <dgm:spPr/>
      <dgm:t>
        <a:bodyPr/>
        <a:lstStyle/>
        <a:p>
          <a:endParaRPr lang="en-US"/>
        </a:p>
      </dgm:t>
    </dgm:pt>
    <dgm:pt modelId="{B6DB9803-8B0E-460A-BCA5-B230A9483DB0}" type="pres">
      <dgm:prSet presAssocID="{F6D3BF6C-F305-4323-A71A-6CBA727C39AD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5CFA8-D425-4E9E-B0D5-745207738351}" type="pres">
      <dgm:prSet presAssocID="{F6D3BF6C-F305-4323-A71A-6CBA727C39AD}" presName="aSpace" presStyleCnt="0"/>
      <dgm:spPr/>
      <dgm:t>
        <a:bodyPr/>
        <a:lstStyle/>
        <a:p>
          <a:endParaRPr lang="en-US"/>
        </a:p>
      </dgm:t>
    </dgm:pt>
    <dgm:pt modelId="{084DC3D9-2A26-4E70-A7C8-9DFFC80A9A89}" type="pres">
      <dgm:prSet presAssocID="{B9B18A51-DCE2-4647-8C26-57D86A1E856C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14E46-D633-4CB7-B831-63551AE2F6A5}" type="pres">
      <dgm:prSet presAssocID="{B9B18A51-DCE2-4647-8C26-57D86A1E856C}" presName="aSpace" presStyleCnt="0"/>
      <dgm:spPr/>
      <dgm:t>
        <a:bodyPr/>
        <a:lstStyle/>
        <a:p>
          <a:endParaRPr lang="en-US"/>
        </a:p>
      </dgm:t>
    </dgm:pt>
    <dgm:pt modelId="{C7236B60-4028-4E10-8BAC-C0149CCED1E7}" type="pres">
      <dgm:prSet presAssocID="{A1211C82-0D69-4F2A-BFCB-C27E544D37FD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35AF43-65F0-4ED4-8B43-F9CAE9ABEED4}" type="pres">
      <dgm:prSet presAssocID="{A1211C82-0D69-4F2A-BFCB-C27E544D37FD}" presName="aSpace" presStyleCnt="0"/>
      <dgm:spPr/>
      <dgm:t>
        <a:bodyPr/>
        <a:lstStyle/>
        <a:p>
          <a:endParaRPr lang="en-US"/>
        </a:p>
      </dgm:t>
    </dgm:pt>
  </dgm:ptLst>
  <dgm:cxnLst>
    <dgm:cxn modelId="{3060F821-3D60-4275-9357-FB222D2F1CBB}" srcId="{11310DB6-9FAC-4E18-84FA-8142FDE5B034}" destId="{F6D3BF6C-F305-4323-A71A-6CBA727C39AD}" srcOrd="2" destOrd="0" parTransId="{96A31943-5CBF-4382-9FC7-73D949683E04}" sibTransId="{CC68FB72-FD46-4962-9D22-6133B89B4312}"/>
    <dgm:cxn modelId="{BCB79839-B456-4255-92D6-94C7479C024C}" srcId="{11310DB6-9FAC-4E18-84FA-8142FDE5B034}" destId="{5812CF37-11BC-4519-A821-02DF060E9707}" srcOrd="1" destOrd="0" parTransId="{D9724AC5-6D9E-45CD-8EDF-4DCA7B316F36}" sibTransId="{BDEFF47E-1EBC-4AFF-B7C9-5872A770A884}"/>
    <dgm:cxn modelId="{DC77B153-E4E7-4B40-8570-ED4875E493FA}" type="presOf" srcId="{6D2DF1D6-2B49-4FEE-8892-6F9D76945A40}" destId="{AB051D34-5910-43D0-9A06-A2C27D92B0C4}" srcOrd="0" destOrd="0" presId="urn:microsoft.com/office/officeart/2005/8/layout/pyramid2"/>
    <dgm:cxn modelId="{AE0CB4D0-3470-46F4-921F-3331A67DA93B}" type="presOf" srcId="{B9B18A51-DCE2-4647-8C26-57D86A1E856C}" destId="{084DC3D9-2A26-4E70-A7C8-9DFFC80A9A89}" srcOrd="0" destOrd="0" presId="urn:microsoft.com/office/officeart/2005/8/layout/pyramid2"/>
    <dgm:cxn modelId="{28884AF6-077B-4122-9AC5-1FA3556BC35F}" type="presOf" srcId="{F6D3BF6C-F305-4323-A71A-6CBA727C39AD}" destId="{B6DB9803-8B0E-460A-BCA5-B230A9483DB0}" srcOrd="0" destOrd="0" presId="urn:microsoft.com/office/officeart/2005/8/layout/pyramid2"/>
    <dgm:cxn modelId="{33A698E8-DA3C-4EAB-9438-E4DD211AB1F6}" type="presOf" srcId="{11310DB6-9FAC-4E18-84FA-8142FDE5B034}" destId="{26D4EC6C-1142-44D2-8B66-EA7032B8C2FE}" srcOrd="0" destOrd="0" presId="urn:microsoft.com/office/officeart/2005/8/layout/pyramid2"/>
    <dgm:cxn modelId="{DB115801-F802-4D79-912C-A3ECAE1585CC}" type="presOf" srcId="{A1211C82-0D69-4F2A-BFCB-C27E544D37FD}" destId="{C7236B60-4028-4E10-8BAC-C0149CCED1E7}" srcOrd="0" destOrd="0" presId="urn:microsoft.com/office/officeart/2005/8/layout/pyramid2"/>
    <dgm:cxn modelId="{8D893C6B-40F5-4B66-B92A-8D083C8B0AF2}" srcId="{11310DB6-9FAC-4E18-84FA-8142FDE5B034}" destId="{6D2DF1D6-2B49-4FEE-8892-6F9D76945A40}" srcOrd="0" destOrd="0" parTransId="{386C83D5-086C-427C-BB2A-239D125A7F05}" sibTransId="{1A2AF837-12AF-48D8-9540-09F017C62E04}"/>
    <dgm:cxn modelId="{2F8FBFE2-3851-4433-B8A7-2CBE5F1F9036}" srcId="{11310DB6-9FAC-4E18-84FA-8142FDE5B034}" destId="{A1211C82-0D69-4F2A-BFCB-C27E544D37FD}" srcOrd="4" destOrd="0" parTransId="{47367605-5607-4B8D-BEA9-DBABBE2DAE76}" sibTransId="{6FE90C99-D5BF-4B34-A804-48822C3FD9D8}"/>
    <dgm:cxn modelId="{64ECAB95-17CD-40A8-AC27-F4BC9FDCD778}" srcId="{11310DB6-9FAC-4E18-84FA-8142FDE5B034}" destId="{B9B18A51-DCE2-4647-8C26-57D86A1E856C}" srcOrd="3" destOrd="0" parTransId="{80158525-B01B-4598-AFF2-7E4CB183DBA7}" sibTransId="{B31BCCF8-D95E-4CB7-90AF-B6F9C5898306}"/>
    <dgm:cxn modelId="{7F18D758-8A2B-47FE-A45F-98E040E49C39}" type="presOf" srcId="{5812CF37-11BC-4519-A821-02DF060E9707}" destId="{0527F293-E6B3-4E0C-9D76-BFA807EAFA8F}" srcOrd="0" destOrd="0" presId="urn:microsoft.com/office/officeart/2005/8/layout/pyramid2"/>
    <dgm:cxn modelId="{71E9B4CA-2490-4EAC-8F81-80559AE9E8D3}" type="presParOf" srcId="{26D4EC6C-1142-44D2-8B66-EA7032B8C2FE}" destId="{19D867F3-99FC-42A9-A230-7BA658C0E4C4}" srcOrd="0" destOrd="0" presId="urn:microsoft.com/office/officeart/2005/8/layout/pyramid2"/>
    <dgm:cxn modelId="{27C0C92E-52F3-4497-BF8A-65083F33C448}" type="presParOf" srcId="{26D4EC6C-1142-44D2-8B66-EA7032B8C2FE}" destId="{74A7937F-FF1A-4B6F-AAE1-1A32EBCE55AA}" srcOrd="1" destOrd="0" presId="urn:microsoft.com/office/officeart/2005/8/layout/pyramid2"/>
    <dgm:cxn modelId="{8E1B9C9F-CDE8-43FF-B840-F414453AC671}" type="presParOf" srcId="{74A7937F-FF1A-4B6F-AAE1-1A32EBCE55AA}" destId="{AB051D34-5910-43D0-9A06-A2C27D92B0C4}" srcOrd="0" destOrd="0" presId="urn:microsoft.com/office/officeart/2005/8/layout/pyramid2"/>
    <dgm:cxn modelId="{CB63F6AF-AC6A-4112-A7F0-D9A35600774B}" type="presParOf" srcId="{74A7937F-FF1A-4B6F-AAE1-1A32EBCE55AA}" destId="{BA20FBCE-232C-45FD-BA57-A6583C4DF0BB}" srcOrd="1" destOrd="0" presId="urn:microsoft.com/office/officeart/2005/8/layout/pyramid2"/>
    <dgm:cxn modelId="{DCEA77A7-4568-4563-A7F3-6B3261EDF187}" type="presParOf" srcId="{74A7937F-FF1A-4B6F-AAE1-1A32EBCE55AA}" destId="{0527F293-E6B3-4E0C-9D76-BFA807EAFA8F}" srcOrd="2" destOrd="0" presId="urn:microsoft.com/office/officeart/2005/8/layout/pyramid2"/>
    <dgm:cxn modelId="{B3F37BA2-2AE3-4218-9623-823E1E6C068F}" type="presParOf" srcId="{74A7937F-FF1A-4B6F-AAE1-1A32EBCE55AA}" destId="{3F4745A4-B9B5-46F3-8168-5BEA4E17694A}" srcOrd="3" destOrd="0" presId="urn:microsoft.com/office/officeart/2005/8/layout/pyramid2"/>
    <dgm:cxn modelId="{12BA80FE-C2CB-4413-A934-D6245499AF77}" type="presParOf" srcId="{74A7937F-FF1A-4B6F-AAE1-1A32EBCE55AA}" destId="{B6DB9803-8B0E-460A-BCA5-B230A9483DB0}" srcOrd="4" destOrd="0" presId="urn:microsoft.com/office/officeart/2005/8/layout/pyramid2"/>
    <dgm:cxn modelId="{347EA6C0-554B-434C-8B38-68B22F13AD45}" type="presParOf" srcId="{74A7937F-FF1A-4B6F-AAE1-1A32EBCE55AA}" destId="{3DC5CFA8-D425-4E9E-B0D5-745207738351}" srcOrd="5" destOrd="0" presId="urn:microsoft.com/office/officeart/2005/8/layout/pyramid2"/>
    <dgm:cxn modelId="{47A5CD59-9C7E-458A-A798-2AFA70BB6FBD}" type="presParOf" srcId="{74A7937F-FF1A-4B6F-AAE1-1A32EBCE55AA}" destId="{084DC3D9-2A26-4E70-A7C8-9DFFC80A9A89}" srcOrd="6" destOrd="0" presId="urn:microsoft.com/office/officeart/2005/8/layout/pyramid2"/>
    <dgm:cxn modelId="{39BB60A1-E3A6-4FF3-B714-4EE75B0B6367}" type="presParOf" srcId="{74A7937F-FF1A-4B6F-AAE1-1A32EBCE55AA}" destId="{B0914E46-D633-4CB7-B831-63551AE2F6A5}" srcOrd="7" destOrd="0" presId="urn:microsoft.com/office/officeart/2005/8/layout/pyramid2"/>
    <dgm:cxn modelId="{579FFB37-992F-40DE-961D-E2839D6C9A7A}" type="presParOf" srcId="{74A7937F-FF1A-4B6F-AAE1-1A32EBCE55AA}" destId="{C7236B60-4028-4E10-8BAC-C0149CCED1E7}" srcOrd="8" destOrd="0" presId="urn:microsoft.com/office/officeart/2005/8/layout/pyramid2"/>
    <dgm:cxn modelId="{9EDE89C9-18FC-46C2-8418-6E4C8AA54A16}" type="presParOf" srcId="{74A7937F-FF1A-4B6F-AAE1-1A32EBCE55AA}" destId="{0835AF43-65F0-4ED4-8B43-F9CAE9ABEED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C6E55-E0E7-4E2F-9A82-B42395E776F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0684D-7E49-4932-A6E3-2AABE1BC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16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3331"/>
            <a:ext cx="548640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5045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6BE77E3-7921-406A-9A32-EF4CB048C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0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E2434-487B-4E32-A32C-FE325C09DB71}" type="slidenum">
              <a:rPr lang="en-US"/>
              <a:pPr/>
              <a:t>1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6B987-F3D4-41B8-ACB1-E5A713AD50FC}" type="slidenum">
              <a:rPr lang="en-US"/>
              <a:pPr/>
              <a:t>16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78D9C-08B8-49D9-8D03-0D2432550D43}" type="slidenum">
              <a:rPr lang="en-US"/>
              <a:pPr/>
              <a:t>17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32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BD964-16C8-4C66-86E0-26B7340DD77B}" type="slidenum">
              <a:rPr lang="en-US"/>
              <a:pPr/>
              <a:t>18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92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7DD611-EEEA-4A9C-9CFD-F8C97FF8E43F}" type="slidenum">
              <a:rPr lang="en-US"/>
              <a:pPr/>
              <a:t>19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55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F00FA-5C1B-4ADE-ABE7-A5C3137F0DB6}" type="slidenum">
              <a:rPr lang="en-US"/>
              <a:pPr/>
              <a:t>21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5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040A4-16E2-43E8-A23E-B5E7FB958ACC}" type="slidenum">
              <a:rPr lang="en-US"/>
              <a:pPr/>
              <a:t>22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82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16602-5F5F-4832-941E-BA267C2D6269}" type="slidenum">
              <a:rPr lang="en-US"/>
              <a:pPr/>
              <a:t>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AA212-942A-4CC8-A366-175E7392942F}" type="slidenum">
              <a:rPr lang="en-US"/>
              <a:pPr/>
              <a:t>5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65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047C04-F8A3-47E3-9254-21728ED63740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63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7B91B-1BEA-4BD9-8674-54881A62BDCB}" type="slidenum">
              <a:rPr lang="en-US"/>
              <a:pPr/>
              <a:t>9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17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9649C-C264-4244-BE40-DEAA6F0E0588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7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D1AF4-3E0B-4E87-BFA5-8823C0AE29EF}" type="slidenum">
              <a:rPr lang="en-US"/>
              <a:pPr/>
              <a:t>12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EF8B0-29A2-49E4-B308-F406D20E53FC}" type="slidenum">
              <a:rPr lang="en-US"/>
              <a:pPr/>
              <a:t>13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07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981EC5-6F6A-473D-812D-8F87D2774045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4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4E6BE-CA13-4B29-85BF-4CE4E8736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A229-BDFF-4492-A121-2640BB756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971D-405D-4E3F-9804-C21BC7CF7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8E2A-A9B3-43EE-A8B6-89139CB44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90A83-0C85-474A-BDDE-33D1CE29A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6412-0CBD-45A9-9452-AF076A9C0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B4AF2-9A1C-4873-B44A-4AA109DB6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C0F7-69CD-4A48-9528-5D194E97B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A3C-2407-4D88-AEEA-7BD36BE64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E9895-37A9-4A2E-90E8-13F9CB97C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2FC0A-6CE6-4A3A-A9AD-22C68D6BF8D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6253-D403-4248-BE16-D769FEDBE7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371600"/>
            <a:ext cx="7848600" cy="2333625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Chapter 1:  </a:t>
            </a:r>
            <a:b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</a:b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Developing a Helping Relationship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565" y="5562600"/>
            <a:ext cx="4572001" cy="7223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Encouraging 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Convey “I’m listening” message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Ask for client’s help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 smtClean="0"/>
              <a:t>Example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 smtClean="0"/>
              <a:t>“Tell me more…”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1255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1251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Closed-ended Questions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07361"/>
            <a:ext cx="7448755" cy="3983839"/>
          </a:xfrm>
        </p:spPr>
        <p:txBody>
          <a:bodyPr>
            <a:normAutofit lnSpcReduction="10000"/>
          </a:bodyPr>
          <a:lstStyle/>
          <a:p>
            <a:pPr marL="137160" indent="0">
              <a:buSzPct val="80000"/>
              <a:buNone/>
            </a:pPr>
            <a:r>
              <a:rPr lang="en-US" sz="3200" b="1" dirty="0" smtClean="0"/>
              <a:t>Can be answered with “yes” or “no” or other simple response</a:t>
            </a:r>
          </a:p>
          <a:p>
            <a:pPr marL="137160" indent="0">
              <a:buSzPct val="80000"/>
              <a:buNone/>
            </a:pPr>
            <a:endParaRPr lang="en-US" sz="3200" b="1" dirty="0" smtClean="0"/>
          </a:p>
          <a:p>
            <a:pPr marL="137160" indent="0">
              <a:buSzPct val="80000"/>
              <a:buNone/>
            </a:pPr>
            <a:r>
              <a:rPr lang="en-US" sz="3200" b="1" dirty="0" smtClean="0"/>
              <a:t>Advantages</a:t>
            </a:r>
            <a:endParaRPr lang="en-US" sz="32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Easy for clients to answer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Yield information quickly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Useful for clarifying information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1251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Closed-ended Questions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582312" cy="4051437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sz="3200" b="1" dirty="0"/>
              <a:t>Disadvantages</a:t>
            </a:r>
            <a:endParaRPr lang="en-US" sz="3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Restrict clients to brief answers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Keep the questioner in control of the conversation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May make clients feel interrogated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May be perceived as advice or criticism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1251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Open-ended Questions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429912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 smtClean="0"/>
              <a:t>Often start with “what”, “how” or “why” or “Tell me about…”</a:t>
            </a:r>
          </a:p>
          <a:p>
            <a:pPr marL="0" indent="0">
              <a:buNone/>
            </a:pPr>
            <a:endParaRPr lang="en-US" sz="3000" b="1" dirty="0" smtClean="0"/>
          </a:p>
          <a:p>
            <a:pPr marL="0" indent="0">
              <a:buNone/>
            </a:pPr>
            <a:r>
              <a:rPr lang="en-US" sz="3000" b="1" dirty="0" smtClean="0"/>
              <a:t>Advantages</a:t>
            </a:r>
            <a:endParaRPr lang="en-US" sz="3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Explore clients’ </a:t>
            </a:r>
            <a:r>
              <a:rPr lang="en-US" sz="2800" b="1" dirty="0" smtClean="0"/>
              <a:t>thoughts </a:t>
            </a:r>
            <a:r>
              <a:rPr lang="en-US" sz="2800" b="1" dirty="0"/>
              <a:t>and feelings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Give clients </a:t>
            </a:r>
            <a:r>
              <a:rPr lang="en-US" sz="2800" b="1" dirty="0" smtClean="0"/>
              <a:t>more </a:t>
            </a:r>
            <a:r>
              <a:rPr lang="en-US" sz="2800" b="1" dirty="0"/>
              <a:t>control in the conversation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Convey your interest in and respect for the client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b="1" dirty="0"/>
              <a:t>Provide information you may not think to ask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1251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Open-ended Questions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09800"/>
            <a:ext cx="7125112" cy="3069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Disadvantages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Tend to require more time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May </a:t>
            </a:r>
            <a:r>
              <a:rPr lang="en-US" sz="2600" b="1" dirty="0"/>
              <a:t>allow clients to wander or to avoid a </a:t>
            </a:r>
            <a:r>
              <a:rPr lang="en-US" sz="2600" b="1" dirty="0" smtClean="0"/>
              <a:t>topic</a:t>
            </a:r>
            <a:endParaRPr lang="en-US" sz="26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/>
              <a:t>May lead to a series of “I don’t know” answers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25113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Silence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696200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Intentional tool that can be very powerful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Can emphasize importance of topic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Can signal need for client to be more active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30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524955" cy="9244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Purpose of the Intake Interview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8077200" cy="39623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To develop an understanding of the client’s history and current situation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To identify and define a client’s career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To </a:t>
            </a:r>
            <a:r>
              <a:rPr lang="en-US" sz="2400" b="1" dirty="0" smtClean="0"/>
              <a:t>recognize </a:t>
            </a:r>
            <a:r>
              <a:rPr lang="en-US" sz="2400" b="1" dirty="0"/>
              <a:t>obstacles to and resources for goal attainment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To match the client’s needs with appropriate organizational services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601155" cy="9244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Important Elements </a:t>
            </a:r>
            <a:b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of the Intake Interview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229600" cy="4343400"/>
          </a:xfrm>
        </p:spPr>
        <p:txBody>
          <a:bodyPr>
            <a:normAutofit lnSpcReduction="10000"/>
          </a:bodyPr>
          <a:lstStyle/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Basic client information (age, gender, ethnicity, etc.)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Work experience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Education/training background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 smtClean="0"/>
              <a:t>Personal/professional accomplishments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 smtClean="0"/>
              <a:t>Strengths</a:t>
            </a:r>
            <a:r>
              <a:rPr lang="en-US" sz="2600" b="1" dirty="0"/>
              <a:t>: aptitudes, sources of support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Challenges: learning or other disabilities, financial or other barriers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Clients interests and career goals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537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Identifying Strengths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4943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Motivation: client’s level of desire to work toward attaining career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Education and Transferable Skills: academic, vocational, and experiential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Support System - family, community, </a:t>
            </a:r>
            <a:r>
              <a:rPr lang="en-US" sz="2400" b="1" dirty="0" smtClean="0"/>
              <a:t>faith-based, therapists, classmates or even a pet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Timing - perception of how much time can be spent in job search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Decision-making Skills - comfort and experience with decision making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125113" cy="9244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Identifying Barriers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686800" cy="4714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Finances - living expenses and job-search costs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Transportation </a:t>
            </a:r>
            <a:r>
              <a:rPr lang="en-US" sz="2600" b="1" dirty="0" smtClean="0"/>
              <a:t>– driving/using </a:t>
            </a:r>
            <a:r>
              <a:rPr lang="en-US" sz="2600" b="1" dirty="0"/>
              <a:t>public transportation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Childcare and eldercare concerns </a:t>
            </a:r>
            <a:endParaRPr lang="en-US" sz="26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Mental </a:t>
            </a:r>
            <a:r>
              <a:rPr lang="en-US" sz="2600" b="1" dirty="0"/>
              <a:t>and Physical Health Issues - illness that may affect self-esteem or work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429913" cy="9244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901781"/>
              </p:ext>
            </p:extLst>
          </p:nvPr>
        </p:nvGraphicFramePr>
        <p:xfrm>
          <a:off x="533400" y="1295400"/>
          <a:ext cx="8001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25113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Hope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3725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b="1" dirty="0" smtClean="0"/>
              <a:t>Plant seeds of trust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 smtClean="0"/>
              <a:t>Offer brief summary and hopeful sense of expectation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 smtClean="0"/>
              <a:t>Use helping skills in warm and genuine fashion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93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125113" cy="92447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Effective Goal Setting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077200" cy="4114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Conceivable - can be expressed in words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Believable - something that clients believe they can attain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Achievable - can be attained through the client’s </a:t>
            </a:r>
            <a:r>
              <a:rPr lang="en-US" sz="2800" b="1" dirty="0" smtClean="0"/>
              <a:t>time, energy and effort</a:t>
            </a: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Measurable  - </a:t>
            </a:r>
            <a:r>
              <a:rPr lang="en-US" sz="2800" b="1" dirty="0" smtClean="0"/>
              <a:t>can be measured in increments of time/accomplishment</a:t>
            </a: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Desirable - something that the client truly wants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7848600" cy="9244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Elements of an Effective </a:t>
            </a:r>
            <a:b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Action Plan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125112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W</a:t>
            </a:r>
            <a:r>
              <a:rPr lang="en-US" sz="2600" b="1" dirty="0" smtClean="0"/>
              <a:t>ell-defined long-term goal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Alternative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Specific resources needed to accomplish the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Short-term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R</a:t>
            </a:r>
            <a:r>
              <a:rPr lang="en-US" sz="2600" b="1" dirty="0" smtClean="0"/>
              <a:t>ealistic time line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Strategies to overcome anticipated barriers</a:t>
            </a:r>
            <a:endParaRPr lang="en-US" sz="2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Interventions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29912" cy="4343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An action taken by career services provider to help a client move forward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Behavioral interventions focus on helping clients expand options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Positive reinforcement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Empowerment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Experiences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Role models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b="1" dirty="0" smtClean="0"/>
              <a:t>Messages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34087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Termination Process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Review progress made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Acknowledge successes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Clarify plans for future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Establish boundaries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Say “good-bye”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56797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Self-Care Strategies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125112" cy="40514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Supportive network of friends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Regular supervision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Good nutrition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Adequate rest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Exercise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Uplifting input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Humor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6962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 (continued)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796965"/>
              </p:ext>
            </p:extLst>
          </p:nvPr>
        </p:nvGraphicFramePr>
        <p:xfrm>
          <a:off x="609600" y="1807361"/>
          <a:ext cx="7848599" cy="4441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80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Career Services Provider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2963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Determine role that work plays in life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Clients may feel lost and vulnerable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Build trusting relationship and give client hope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30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Ingredients in the Helping Relationship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157390"/>
              </p:ext>
            </p:extLst>
          </p:nvPr>
        </p:nvGraphicFramePr>
        <p:xfrm>
          <a:off x="1295400" y="2057400"/>
          <a:ext cx="7162800" cy="443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 Helping Skills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481057"/>
              </p:ext>
            </p:extLst>
          </p:nvPr>
        </p:nvGraphicFramePr>
        <p:xfrm>
          <a:off x="1009443" y="1807361"/>
          <a:ext cx="7125112" cy="459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70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SOLER Attending Skills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924800" cy="3886200"/>
          </a:xfrm>
        </p:spPr>
        <p:txBody>
          <a:bodyPr>
            <a:normAutofit/>
          </a:bodyPr>
          <a:lstStyle/>
          <a:p>
            <a:pPr marL="137160" indent="0">
              <a:buSzPct val="80000"/>
              <a:buNone/>
            </a:pPr>
            <a:r>
              <a:rPr lang="en-US" sz="2800" b="1" dirty="0"/>
              <a:t>S - Face the client squarely</a:t>
            </a:r>
          </a:p>
          <a:p>
            <a:pPr marL="137160" indent="0">
              <a:buSzPct val="80000"/>
              <a:buNone/>
            </a:pPr>
            <a:r>
              <a:rPr lang="en-US" sz="2800" b="1" dirty="0"/>
              <a:t>O - Adopt an open posture</a:t>
            </a:r>
          </a:p>
          <a:p>
            <a:pPr marL="137160" indent="0">
              <a:buSzPct val="80000"/>
              <a:buNone/>
            </a:pPr>
            <a:r>
              <a:rPr lang="en-US" sz="2800" b="1" dirty="0"/>
              <a:t>L - Lean toward the client</a:t>
            </a:r>
          </a:p>
          <a:p>
            <a:pPr marL="137160" indent="0">
              <a:buSzPct val="80000"/>
              <a:buNone/>
            </a:pPr>
            <a:r>
              <a:rPr lang="en-US" sz="2800" b="1" dirty="0"/>
              <a:t>E - Maintain good eye contact</a:t>
            </a:r>
          </a:p>
          <a:p>
            <a:pPr marL="137160" indent="0">
              <a:buSzPct val="80000"/>
              <a:buNone/>
            </a:pPr>
            <a:r>
              <a:rPr lang="en-US" sz="2800" b="1" dirty="0"/>
              <a:t>R - Try to be relatively relaxed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Core of effective communicating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Allow us to understand and interpret what client is conveying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 smtClean="0"/>
              <a:t>Nonverbal cues important also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Body language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Facial expressions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600" b="1" dirty="0" smtClean="0"/>
              <a:t>Tone of voice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70535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Reflecting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495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/>
              <a:t>Two key components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600" b="1" dirty="0"/>
              <a:t>Content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600" b="1" dirty="0" smtClean="0"/>
              <a:t>Feeling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Consists of: 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600" b="1" dirty="0" smtClean="0"/>
              <a:t>Summarizing</a:t>
            </a:r>
          </a:p>
          <a:p>
            <a:pPr lvl="1">
              <a:buSzPct val="80000"/>
              <a:buFont typeface="Wingdings" panose="05000000000000000000" pitchFamily="2" charset="2"/>
              <a:buChar char="v"/>
            </a:pPr>
            <a:r>
              <a:rPr lang="en-US" sz="2600" b="1" dirty="0" smtClean="0"/>
              <a:t>Paraphrasing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Avoid judgment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Validate client’s experiences</a:t>
            </a:r>
          </a:p>
          <a:p>
            <a:pPr>
              <a:buSzPct val="80000"/>
              <a:buFont typeface="Wingdings" panose="05000000000000000000" pitchFamily="2" charset="2"/>
              <a:buChar char="v"/>
            </a:pPr>
            <a:r>
              <a:rPr lang="en-US" sz="2800" b="1" dirty="0" smtClean="0"/>
              <a:t>Check if on track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16244</TotalTime>
  <Words>807</Words>
  <Application>Microsoft Office PowerPoint</Application>
  <PresentationFormat>On-screen Show (4:3)</PresentationFormat>
  <Paragraphs>168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Summer</vt:lpstr>
      <vt:lpstr>Chapter 1:   Developing a Helping Relationship</vt:lpstr>
      <vt:lpstr>Learning Objectives</vt:lpstr>
      <vt:lpstr>Learning Objectives (continued)</vt:lpstr>
      <vt:lpstr>Role of Career Services Provider</vt:lpstr>
      <vt:lpstr>Ingredients in the Helping Relationship</vt:lpstr>
      <vt:lpstr>Essential Helping Skills</vt:lpstr>
      <vt:lpstr>SOLER Attending Skills</vt:lpstr>
      <vt:lpstr>Listening </vt:lpstr>
      <vt:lpstr>Reflecting</vt:lpstr>
      <vt:lpstr>Encouraging </vt:lpstr>
      <vt:lpstr>Closed-ended Questions</vt:lpstr>
      <vt:lpstr>Closed-ended Questions</vt:lpstr>
      <vt:lpstr>Open-ended Questions</vt:lpstr>
      <vt:lpstr>Open-ended Questions</vt:lpstr>
      <vt:lpstr>Silence</vt:lpstr>
      <vt:lpstr>Purpose of the Intake Interview</vt:lpstr>
      <vt:lpstr>Important Elements  of the Intake Interview</vt:lpstr>
      <vt:lpstr>Identifying Strengths</vt:lpstr>
      <vt:lpstr>Identifying Barriers</vt:lpstr>
      <vt:lpstr>Importance of Hope</vt:lpstr>
      <vt:lpstr>Effective Goal Setting</vt:lpstr>
      <vt:lpstr>Elements of an Effective  Action Plan</vt:lpstr>
      <vt:lpstr>Additional Interventions</vt:lpstr>
      <vt:lpstr>Termination Process</vt:lpstr>
      <vt:lpstr>Self-Care Strategies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75</cp:revision>
  <cp:lastPrinted>2017-04-10T23:42:44Z</cp:lastPrinted>
  <dcterms:created xsi:type="dcterms:W3CDTF">2012-01-17T02:02:55Z</dcterms:created>
  <dcterms:modified xsi:type="dcterms:W3CDTF">2017-09-19T13:49:40Z</dcterms:modified>
</cp:coreProperties>
</file>